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2" r:id="rId4"/>
    <p:sldId id="302" r:id="rId5"/>
    <p:sldId id="301" r:id="rId6"/>
    <p:sldId id="304" r:id="rId7"/>
    <p:sldId id="310" r:id="rId8"/>
    <p:sldId id="312" r:id="rId9"/>
    <p:sldId id="313" r:id="rId10"/>
    <p:sldId id="314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918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740E5-4EF6-4AC6-B1C0-FACF94050F2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C4621-8705-4E46-90D2-C46C0762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DEE46-1F6F-4DA2-9ED4-325774CF4C1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1A5C-A64F-4814-8271-D0B566C68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N.R. concentrates </a:t>
            </a:r>
            <a:r>
              <a:rPr lang="en-US" dirty="0"/>
              <a:t>on science and government to government </a:t>
            </a:r>
            <a:r>
              <a:rPr lang="en-US" dirty="0" smtClean="0"/>
              <a:t>relations</a:t>
            </a:r>
          </a:p>
          <a:p>
            <a:endParaRPr lang="en-US" dirty="0"/>
          </a:p>
          <a:p>
            <a:r>
              <a:rPr lang="en-US" dirty="0"/>
              <a:t>This is easy for me. The science is clear and unquestioned. No matter what some others, who story changes month to month, promote.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A1A5C-A64F-4814-8271-D0B566C68F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A1A5C-A64F-4814-8271-D0B566C68F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2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/>
              <a:t>watershed from the upper reaches of Deschutes in National Forest to Boston Harbor at the mouth of Budd Inlet.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What happens in one area affects other areas.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Take short walk down watershed and talk about how science led to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A1A5C-A64F-4814-8271-D0B566C68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3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How </a:t>
            </a:r>
            <a:r>
              <a:rPr lang="en-US" sz="1400" dirty="0"/>
              <a:t>much pollutant can a system handle? If too much where reduce and how much.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Like </a:t>
            </a:r>
            <a:r>
              <a:rPr lang="en-US" sz="1400" dirty="0"/>
              <a:t>sediment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Process led by Ecology. Includes Lake and Budd Inlet but these broke off for more study. Freshwater done.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="1" dirty="0"/>
              <a:t>Temperature, fecal coliform, DO, pH, phosphorous, and sediment</a:t>
            </a:r>
            <a:r>
              <a:rPr lang="en-US" sz="1400" b="1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Report goes into great detail what to decrease and where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b="1" dirty="0" smtClean="0"/>
              <a:t>Temperature, fecal coliform, DO, pH, phosphorous, and sediment.</a:t>
            </a:r>
          </a:p>
          <a:p>
            <a:endParaRPr lang="en-US" sz="1400" dirty="0" smtClean="0"/>
          </a:p>
          <a:p>
            <a:r>
              <a:rPr lang="en-US" sz="1400" dirty="0" smtClean="0"/>
              <a:t>Report goes into great detail what to decrease and where.</a:t>
            </a:r>
          </a:p>
          <a:p>
            <a:endParaRPr lang="en-US" sz="1400" dirty="0" smtClean="0"/>
          </a:p>
          <a:p>
            <a:r>
              <a:rPr lang="en-US" sz="1400" dirty="0" smtClean="0"/>
              <a:t>Provides targets how much to reduce</a:t>
            </a:r>
          </a:p>
          <a:p>
            <a:endParaRPr lang="en-US" sz="1400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C94835-CACA-4A7C-9FF3-6470D4D66E6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16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 dirty="0" smtClean="0"/>
              <a:t>Prioritized the 10 sites putting in the most sediment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n-US" sz="1400" dirty="0" smtClean="0"/>
              <a:t>All 10 determined to be human influenced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n-US" sz="1400" dirty="0" smtClean="0"/>
              <a:t>5 of these have designs done and await funding</a:t>
            </a:r>
            <a:endParaRPr lang="en-US" sz="140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DD151-C679-44C7-AF4E-205537BDF82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60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 dirty="0" smtClean="0"/>
              <a:t>Prioritized the 10 sites putting in the most sediment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n-US" sz="1400" dirty="0" smtClean="0"/>
              <a:t>All 10 determined to be human influenced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n-US" sz="1400" dirty="0" smtClean="0"/>
              <a:t>5 of these have designs done and await funding</a:t>
            </a:r>
            <a:endParaRPr lang="en-US" sz="140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DD151-C679-44C7-AF4E-205537BDF82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84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/>
              <a:t>Budd Inlet</a:t>
            </a:r>
            <a:endParaRPr lang="en-US" sz="1400" dirty="0"/>
          </a:p>
          <a:p>
            <a:r>
              <a:rPr lang="en-US" sz="1400" dirty="0"/>
              <a:t>Some heavily urbanized but some like east shoreline in great shape.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="1" dirty="0"/>
              <a:t>Catchment Analysis </a:t>
            </a:r>
            <a:endParaRPr lang="en-US" sz="1400" dirty="0"/>
          </a:p>
          <a:p>
            <a:r>
              <a:rPr lang="en-US" sz="1400" dirty="0"/>
              <a:t>Produced a shoreline analysis of the catchments draining into Budd Inlet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Shows that in more urbanized areas must to large projects or grouped projects that take of most of a problem.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In </a:t>
            </a:r>
            <a:r>
              <a:rPr lang="en-US" sz="1400" dirty="0"/>
              <a:t>less urbanized areas can do smaller or individual projects. </a:t>
            </a:r>
          </a:p>
          <a:p>
            <a:endParaRPr lang="en-US" sz="1400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C94835-CACA-4A7C-9FF3-6470D4D66E6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30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/>
              <a:t>City, Port and Tribe are working on restoration plan for West Bay that will look to rehabilitate over </a:t>
            </a:r>
            <a:r>
              <a:rPr lang="en-US" sz="1400" dirty="0" smtClean="0"/>
              <a:t>1.1 </a:t>
            </a:r>
            <a:r>
              <a:rPr lang="en-US" sz="1400" dirty="0"/>
              <a:t>mile of shoreline. That’s significant at any scale.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A few years ago partnered with private land owners, Tribe and Port to removal over </a:t>
            </a:r>
            <a:r>
              <a:rPr lang="en-US" sz="1400" b="1" dirty="0"/>
              <a:t>400</a:t>
            </a:r>
            <a:r>
              <a:rPr lang="en-US" sz="1400" dirty="0"/>
              <a:t> creosote pilings and 7,000 sf of overwater structure along 1.2 miles of shoreline.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City removed a bulkhead on the north of Priest Point Park while Port removed dam on Mission Creek on the South Side.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Working with County to remove unnecessary bulkhead on </a:t>
            </a:r>
            <a:r>
              <a:rPr lang="en-US" sz="1400" dirty="0" err="1"/>
              <a:t>Burfoot</a:t>
            </a:r>
            <a:r>
              <a:rPr lang="en-US" sz="1400" dirty="0"/>
              <a:t> Park. </a:t>
            </a:r>
          </a:p>
          <a:p>
            <a:r>
              <a:rPr lang="en-US" sz="1400" dirty="0"/>
              <a:t>Essentially all of Gull Harbor has been placed into conservancy.</a:t>
            </a:r>
            <a:endParaRPr lang="en-US" sz="1400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C94835-CACA-4A7C-9FF3-6470D4D66E6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59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C94835-CACA-4A7C-9FF3-6470D4D66E6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8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C94835-CACA-4A7C-9FF3-6470D4D66E6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46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705AC-9E69-4C58-AEAF-56C924C929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2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38D58-65BA-4160-9A0A-F468A7A18B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2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FC022-48B6-47FB-8B5B-822CF938AF4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8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9CC8-9BCC-45AD-A8E1-6DB8DAE2F0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2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E23F7-A399-4D9A-93CE-45454387B7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9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D3253-69DD-402F-B687-200EB7F01F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03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C4482-1713-4B55-86DE-8BC0CDEDEB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6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8B235-3EC1-4ECE-8D06-070EC0767C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5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9FE8A-AAE2-403F-BDD2-468EE7378C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25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31AB2-1F63-4894-9E4B-4625856982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3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1D79A-3500-4480-87B9-59595B62F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34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FC8FCF-5BB9-4E5F-B60E-D9F4CA8B630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63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644F1D-7D42-482B-9CF1-9CDE7148168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B5B360-32DC-439F-B267-EA6E3185655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D9F77E-F743-4982-9DC6-FA1B99F72F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8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83FD34-2558-4E6F-B519-E84427D3F05D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621E1B-AEC8-48AD-B7DD-3A2DA3C742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6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362E25-7DCE-49F2-90E3-46C66971D14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021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9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Squaxin Island Tribe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Resources Department</a:t>
            </a: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7363" y="5410200"/>
            <a:ext cx="590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Scott Steltzner</a:t>
            </a:r>
          </a:p>
          <a:p>
            <a:pPr algn="ctr"/>
            <a:r>
              <a:rPr lang="en-US" dirty="0" smtClean="0"/>
              <a:t>Environmental Program Manager</a:t>
            </a:r>
            <a:endParaRPr lang="en-US" dirty="0"/>
          </a:p>
        </p:txBody>
      </p:sp>
      <p:pic>
        <p:nvPicPr>
          <p:cNvPr id="8" name="Picture 2" descr="\\squaxin.nsn.us\fs\Department Share\NR\NR-Users\JCPeters\Documents\NR Pictures\Native Pics\Squaxin_fla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6172"/>
            <a:ext cx="7315200" cy="37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quaxin.nsn.us\fs\Department Share\NR\NR-Users\JCPeters\Documents\NR Pictures\Native Pics\SquaxinLogo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810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</a:rPr>
              <a:t>Thank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</a:rPr>
              <a:t>Yo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u!</a:t>
            </a: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0" y="5715000"/>
            <a:ext cx="590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Alliance for a Healthy South Sound </a:t>
            </a:r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www.healthysouthsound.org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6" y="636373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TMDL (total maximum daily load)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C02FE-6C2F-490C-A1A4-0B99C83CB05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1371600"/>
            <a:ext cx="6477000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How much pollutant can a system handle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Reduce where and by how much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Budd Inlet and Deschutes Estuary broke off for more study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Deschutes freshwater complete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	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emperature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fecal coliform, DO, pH,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phosphorous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sediment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Budd Inlet ongoing</a:t>
            </a:r>
          </a:p>
          <a:p>
            <a:pPr lvl="1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dissolved oxygen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20484" name="AutoShape 2" descr="data:image/jpeg;base64,/9j/4AAQSkZJRgABAQAAAQABAAD/2wCEAAkGBxQTEhUUExQWFhUXFxwYGBgXGRoYHxgaGhoYGBgcHRgaICggGhwlHBgcITEhJikrLi4uGyAzODMsNygvLisBCgoKDg0OGhAQGywkHyQsLCwsLCwsLCwsLCwsLCwsLCwsLCwsLCwsLCwsLCwsLCwsLCwsLCwsLCwsLCwsLCwsLP/AABEIAMIBAwMBIgACEQEDEQH/xAAcAAACAgMBAQAAAAAAAAAAAAAEBQIDAAEGBwj/xABCEAABAgQDBQYEBAMIAQUBAAABAhEAAyExBBJBBSJRYXEGEzKBkaFCscHwFNHh8QcjUhUzYnKCkqKyQyQ0U2PSFv/EABgBAAMBAQAAAAAAAAAAAAAAAAABAgME/8QAIhEBAQEBAAIDAQEAAwEAAAAAAAERAhIhMUFRA2FxodET/9oADAMBAAIRAxEAPwDhu0aJkvu5qVgqmoCcmV90uV1sQSkgi+8atHKSkXd90gEWN21ja58whKStRAdkuWTqWFh5RIKUgLl0ZRS/PK5DHUV+UKgbjtnZZAnB8qlMn3dyC1KAjieVQlA0C3tq9uT6QTMznD+I5EqYpzliVVBCLCovq8Uy1uKZQEprVs3GhO8eQ00hB0/ZGfh1Imyp0jvVrbIu2QeFRKw5SBusWLchHsmz5Mh88pEvMgd1nSA4CWGXMLgMKco+dFkMG9rU1Zo9G/g/tEJXNlKIZYSQKneDiwDCj3ItrpXPV+A9aTPMWpmGKgoRYmdFmuRNMFSV8YGE2FG28YpLsWGXTjf5RNN0Skg2MDrxCQ+8KXbSPNZXaSYMTlStkrFX0etuMDSdpqlrWVHeIKSCSHfecvcMwjPyN6th54VYgwUhDxyvZXH5yCQ9AALaAqNeZpyD6x2aQkh9DrD0IJwsXIw7RsTUhucWlTB9ICtaCGiUecdvO26kSzLkbqits1LJZRpzoK3Bjq9kbeE+QiYnxKSCz6nmwelbC8LygynkahPh9sJJKQoZwQ6XDgkZiC/AfOMmbbQSAlSaqIe9kZofnBhxGQr2LtTvQyvFUjpDQmHOtmlWRkL5u1kBWUAmrP5En2Bg9CnDiHLKMShJt/aa5akJQgrq6yPhBBAcXNeVgeUOo5jbeNmS5tQkCpDuSWLBmDAlPWJ79RXM9kO0pgC0zVKar0sScwBDO5rYf1atCvb+2B3gTQ5kyQ6gAktMmzKk0Ngw/wAJpZm0rFypi0KXJMguRnBASpQLhYehG4WUA5dLaRym2MWiViz3y0LZaTRxmSZZG8TUHfHOps7nJo6STh0DEkE7yJJOYuFb0x3IPhcC5qzNlcNCZs4LSlmBTNKa0bKCU6GmbKXB4vwjlMP2gMzELmPkGVCHUQAwK6LIsFZtLWh5J28iWhKt0gzppKQN5wgqQEtQ8Mz0NHqHNS5LFYKq8tUpBUoFyWS7ij3SQvQ+kJ1OBllpLqdIrQutO7YBwUklzZRtHQ7QWxxK0DxulxRiRmWxsQZcwhxyFXjhcItZU6T4QSHLdS39Xz5xVKnRnEOEqoCwIKxmApmYWKmcjiYyB8PKlKS6ip63WkalrsbatW8ZGV7mlrnZebJRKShEwbxDKLg5XYuEsDbXW0bws5prqZlUVm8LEi9bDmdOUDFneNkMpMdCcG4qZJTLmIStSyQkpLAAKCk5wQbhrEM7cKQPgZKS5WsJAFHfeI0pb94rn5WYXv8AfvFYTaDfQEyUJJAtdy70e/MgPSj04x6b/D7aGHkhSAtNBmC1Egs2+4VRFeFDR48tlCoMNMPSYUixq1BE+WU5Hvc3EbhIOjgv6VicnEUB5cfzjxedj5zJ/mrATYBRDUbjyhpsjtVPlKAmLMxDkEFnqXcG7j0akaT+kp3ix64nFQg7XbQWlDJIZQLknw8CGtWOZHb9Ob+7zIHiUFVrROVKgH5uRDDbmNQpi6CAH8YsMpLDzaHcqXFSccQy/iTlZR1yuFH0PLq8P+0UypJoAkpejqLJ0Ny3yPF44fHYgqUrgadau/X6Qx2ltUTUpzOVlgTU1ASl/Nn6xlpvS+y+LStWRNShgpJLJ40Gp6j0js9o7RKJeUH2dqFo8b7H7elSCrvEku7EEg3evIw1X2sT/MAJZbEZjmKaNTz1h6b0P+1FgJdvGE/8S9bNR/KKO0naiWZZkBYKiWJBIrUEU4cI4j/+wQZIQt82cqdg3gWnTrSOKxG0D3mdzcHgWBhWgx2kkqK1qJIBTqSXU3UOzavVMem7NCZWFlGSSvKDNVdyc4KrsSWca0FI8pwu1F5Zid0sqUsFQA/u5ktTuG4C2gpB0jtbNTMSELAlrly5cwM4b4tH1Nq11NYUGnX9qzQZ05BYqJD5RUDMLXI3CA3zjNl7YK5KlqOXukmwrmWpn50NteTGIzdryGxbLTuLnLQFM5JKEoy2oTMmU5KJeOYwu1kysJMQGUpc1BY3ypSvy8RSeqa6RNhuy7OdqlHaeZIdMzdAKjRISwNKEggl60JjvtvdtZCUNLWlehILVyhTVpZQ1vHz5gMaUKzC9Ql9H1DNX9YuOMZ3BelX1+sHuei/16Xju1YXOwglqAE7KVkvQZwlXkcq/RqOX9H2FtZBE1JWn+XMUk3fdqS5NdbWj5qk43KoFBUkpsoLII1IBFg5Jh3sftCEgid3syq6hTn+YjIrxG5TR7tBPVP5fQWK7QSZcsTCqhAIFi6khSAx1UDSBsctM/KpIOZIoqm7xZzWo4PaPFNu9o8PMQ6U4nPuvnmAAFJSAWBPwA25QfP/AIizxLRKklkpllNUh81MpzA7zAasDVwXo+uz55P+2O0Ms4yRLmJUychG8yioFKigKUClwrg9BzjhynvppVMmfzHmFZIIYS5UpIBJ+K/Kh6Qsxu3Jq5gmZwlVGKQBUUccDb7aBcRtJSphmKOYqUVKoA5N6ClWrxasQuwzweDzzFpcJmZiKECllUo7XGvHUljsTbo7xUog90Ja2zKCi7qIUVMA5dIcCnQxyk7GLLHMSxIq9XdzWjsw6JHCKkTSH6flFMzntDtIryoChkQlixfMA6EuddwBjwVCCScpNKa9AQfmBF2cqq7kAX4BgBXkAGjJydefStKHnD0CZG1FoGUIkqAeqkOTV6l4yBGVp9YyAvYDEIANHaujdP2iGLksEl3ccGYsC0F4rEJyqTqSCORDV9HEDzp2aWkBPhLEvd30+/eKmi4pVJLKIBYakeXrEZSXYDUtBSZIVLmKynMGUGBIAfeJUH6MWFTqIjg8SUZSwoXBapYvc0LfWH9FiADFngvCoKlGpDB3hp+AAk99lKkEghWVmIJFQ5uafSA04pFGuWDAff2Yi05zPsVn0gAzDnbe1rnGgf8Ap5QdKSHAVTjDFOzcLqt+qwPrGf8A9Jz9L7vpy8meqvAs/kXEFJWSKmOskbBwpGbvpKL070E+YBaEhmIBbuxSj+0aTvy+kwtymuvSNyi5H3wgsYipCUkE6B6sOERxEhalPlUKc9bwxg84JRLJSfIH6wy2P2ZnTkqUmmUsUqzAufDcBJB4g0hAcLN0z3PEU0i7LMIS5IqbOGtfTSIVv+Oo2l2DxcpLshbVIlrdQH+UgP0FY5efg1JWUqpyND7xJCJvFb9TEFpmn/5P+UGlf+FSJJYOCK8OQgtGGIOaWkllMxS4cswAIIJ6wCZM8Pl7wOXo4qHY06n1h1sXDzVSe6XMVKSklSQsEockGjEqSSa+FucF6k+ylC7Ixs05whQdRJy5UEKJyUyqDMWFLUtCOcpQJBFX9wYO/GqlEhBoWFgXygJ+QikqIZTpew0u9najk+8E6pKFE03SKa+5jZmGHEjaC8gzOQaA5UkGz1GvKKF7dyEp7hCgDxIf2glt+h42TS6ThpiqplrUD/SlRdr2EWysPNeqF11yqEOZXalQthgGHwzGpb+nnE1drgzKlLo/xgs9S1A0WMJ1A1fjElLo8XnaspXhQU6MW+lI3MUkpzMQLB3jLrZfhvLkAKmc/vrGIJLDWkRmpGhfQXv9I3IbiKDq9HsYpnuopXd/vz+7xaUhr3FvXXyHqIlMwKwgLUGBLCtT5eXnFUsFhW5ceXTSvtDSxAIF6H7pGyW1rcxrMHHh9cvPVo2bClqFvUdaP6QwtShLUWRyaNRRkBru+agPZ4yEC084mhainLXK7ng9A/yjJgcREUEaFZjaZyglSQogGhHEO/zirvDQElhYcHqYtKd0m/SKkCAqMw+OUmWqW+4ohRTxI19obbK2vKlgvIBXQBTgUsXJFNfVnhGhAI4GDsLhwqYKDKVWqWvwqzC8RcOa9b2Hs5C0pUvu3IeoQf8A9PHTy9myWbJL/wCNfvhHn+Bwq8oyuzcG9ounSZlq19uBjLysb47wYSSPhlAcskIcV2XwIOZKZSa/4TfqeschiM75S9WahvGGTMKSbsWPXnB5WjHb4TYeGUf/ABGmhSPZJhmjsnLIfIn1Xb/Sto4vs/KITmSklZDuaBIa9ukNJOIxSAtlzNDcsenvE2T8GHy+y+EDBczKTYAmv+4l4W4zY2EQsoaYaUIWHVRyySPaIJxPfN34UqoqLnz1hzjdgSp0s+KtCp95tD66QsGOLXsULcyFqmB6oUQoF+Yp5GMOwJmXPkAtVCgPkXpaDNkTk4OZMlMlYBZUxJNAWFBpavMQ02VtkDvCSAhKikAu7knRqN9Yv4LI4fGTMhIzF+bK+X5wt/tZBo4B509iGH+6PRsXi5MyZmVLlLA4oSXLByXFWDfZhzgNgYGZ4sLIc8ZSXL9BSDw/n18xN5jwSZgauCa6sCPVMQGzFqspLaVPyj3qd/DLBKJKZRQTqmYoegzUPlCPbf8ACwIQTJmTFKrlSoJU/VQCSPWNLueqWPLZHZ9R8S26D6mGuFwCZaWbM9yaw4V2MxyEZjLZX9MtaVENrlUw8iowDP2fi5ZyrkLNK5pah/yAye5jm/p/P+vXx1v/AEm81QqQjWWg/wCkRXMwsohu7R6RX+OFiCki+obr6RYmek2UPl845uuP68/OpywFOwMvVI8nEBzQCGq1G9/t4bYgPf8AeBUpSEnQ/fpG/wDLrqxrNpXMkBIKgSC1EkfYMVCWl1kUYJ8szA/OCcYUkdKQPLll3FKjzHny4x1TS65wdPw57sq3sqSC5WWZRNgT9+cBSisGgLUL3Y2ennUe8EYqWVVS9DYU5nrb71FVLDuD66frDkyFieRyCSKCurgB/Fz+sGzpAQQHdwxtQ8ejtAMmaxAcF7g0tzuP2i8rq/iry9/v2hXdSFmKIJGY06/lG4mqYg+J35H004RkV6GlzxBRjECNqTFH9NoS6VcojLTGn94KwCRrBfUGaqYgRbImKSQpKspBdJY3B0OsMUYWWsVJGvH76RLZWCyzgVg92CxVlBBBS7Verah9IznUo8XZdj+zeNxAEz8TMlSlbwIUDmqQuxdKswNCAOfD0FPZ0IByG18xcnm936wXs3aiFSQpCcqQnwmhSBQO1hTn6QTLniYFd2SQ7GigxHM3ERbfprJIR4zZctSCCWUE1A1L0FTct90iSdiyWBSa18RqUu3p9u8W9+0wptQOSyQKkMymd2Nb/StO1ZBzS+9llRJy7wZQypUMrGtFNxprC9mv2dIlIlpopyBldJq4t7+UN8JKQXSSGNvf9v3jkp+0FZJZSxdEtyCmnFQDBvCQ7GrXhxgFzCEkDeOYszMxD1rUO1WiiPpWy5dCA50+TtFpwxAYm3G5EalTC2ZRP+U6aAUhpKUWs/WkOcaV6xwnaTYKlkGUgB3CmYHKp39DW+gjg8FsrEpWpJBRo5dIrzZiH+ke8YiW4okE/fKK0SdSkegi/H6LyeGImTkzKs4pu6MwoGcdfePQOzE/vN5bgj4jU6WJHsGjtDKHAegpEJeBQPgAo1A3ypC8fweRccUomgNLOPoTBOH2kGLpII0u/wBXgpWEBp9+sVTUZbmn3WF49T3o2VRiEhYdsg4ggV4kwuJQtDZzmfeAIdJDgvVyPYgg2MHImJmUTvEeT00LN7wHjJKkfzcoDeJObxAWt8Y0JpcHQiaqOQ7UdkJM/wDmJlFUxJCmcusC6FZagkWIJIvZxHNnsjhFy7TZBdwQtSiQSQQpCyWUkEApFQb5cwB7+dteWCEypZUpXNnUb0pvPRjwrCnafZ+ZiXUtSQSl28LaJJcMlTUfyLsGXnfqnjyXb+zpeGUUfiFLmAsZaEUANR/MC2BZqM/UVhdMklswmCvwl/m0dZ22wKJSwkhQngb5UkgkNuEM4L6EEi4Jo6uSm1TdxS46jUUp9PPTWdUKlk+JvL8ozuDcOQOBtE0pLBxrTm3ziCFsWHp+/wCcG1O0XImk6EsPMef30iUyWXcaioqKcRFUiaxf1LN+kXGbncpJB6NTi/GDRKFIPFw3PhG86iHT0UBqNH+/mYyYpyxGtxdukYQQxAB96HgYNKoqmvdDniCz+UZEvxHly/aMh+yANGLpURUlbRvO8PGmxiT8onLBq0VgtFssQ6Rph0gMfccecX4vvFMK5DVgW+ha7PA+zQ5GY0esdAieEP3jM10m78+UY2e9aZKadnO0n4TD5DnJU4BKgUpJCiCA4y1NzAWC7ULE/vlLKaAFI8KmBAYOQGc0HtCHaG1AtOVKQE00qW6wtSvyrrB4p13kztl33eJWBvjKXymg3qZ6O7sGfg705TEhWHnEAsQb0JAUBQ6EsWPN4HwmUkZq08KTUvQV83blziUyQkZSQQHIUHfoRbjq2kP4D07ZWIE7DygFEES1PbMpMtJUVUokFbCpo4sxjtEBIUlYcpZWYvo6Sz2oWB1o0eU9lu0WHkhCVAqCd1l3IKu8oBugOhKXf4iWOnqWxCice9C8yWyJSg0QogKVQdUivDSr0Z1LKlkHKsMHHA1YH9b0sNWuEWav+36fdIrkLCedOvr7xZ35fTpFamrwoaRsV0gdE9J/f6Rk+ZShApf6w9LFqzp8iBC6alKnscvBRBHAkN+hgLGT5spG6sqINiXLfWFQ2rNUaqYM5cOza/YjLr+kXOT+XilZakKUNA9OR/byiPeLKXLProD5kCvKF0vGCZlLgnKW3WPKulLW42hdj9uKSlSQKg0BG9pStLRHkrBW0NvqllUsgE3BSCKXaj1+9IWDv8QA7pGii9COVzwg/Yq847xQCVqSwLPS9+HlE8XihLKQsrWZjpYJzAMMzkpDi2ppEbeleognZ8uWykeMasWVYVBtZswqOdoOw+KTlByHOLgkOAdXG6U0Zx7EGKZU8FCSlGZCg6SEj61J14wg7TbcEtIzEoSmpUhKs6CaA5Q+6Wre1RpFSyFYVfxcxXe4ZCgsoCJg8IBfMkhiXs7cenDyiViwXep48eL8+ZcmHnantgrFy+6yoUEl8+UuGaqHqEnXkY5SUXNAI1m2e2HXU30YKlu5HVlWHRQ8y9OcQmSv6gQoB+DjiDY9fOKgogvUK5XYOHcdPkYtlYoK3SWaxBYPxbwvzt9aGqky2e451GurU9YuwamUCQ44RipoJsEnl9n5gRcMq2a54lnrXXepoK2haWKsRKIJI61qz2+UDonaX8wz9IazjZySwAqMpDswrU/OBJuHFSDQVqHvz/ODf081S6TVwPvoYyNykggHN6N+cZAkqSoGNZD5RbLkJ4mD8Jh0qupvnFddyL550BLk8IOw2DUSKUgrPKRYOedYqVjFGwAEZ+XXXwuSRJRY0+wI2cS6efDgOsLlKOsbSu0Vg0V+HSUk5w40s/nFEyWwNqFn49IxVdYkZYCeRsfvrDhVZhMapCSEhAe5yurlU6CCMHjQnOFOpK0lKg7VLF+ZBGsDyVIYApD8XV8szRPETMpIASzhyEh7Cyi5EF9j4XplS8uerZgMutg+tn6R1vZ3tTNliXJl4dSUFTFSQWBJqplJVWtagM0cfhlTFBhmLV1+3pBqVYg3Q7/1lv8AsoRMVHcYztjtJKyJct0uQlSwkBQ4/D84nM7T41WHBzyhie8ZQM4JSJbKrl71ic2Ua9NY4hQVlSRNlJUfEkrl0u1XPD3jJZU6c+JlBL1Yklnr4UQzx2OyNtY7v0KxGIQmVvZwiYSSMpZspJ8TNXzgXF47HqWtsbKEsrVlzpJ3XOWvcE2jlZ2Il5ifxuUPQBM2gPkB+0X4ebJUlaRPnzVK8JRLUpmZ6Fbl4ZOrxapypMhMrEJTNQlffLCCy82UoYd3oHDsLxDZMieDMVOnrUTLKUtLfKsmiqNbKa9eccsrAAu8vaCqX/D/AJqMFYnZSJhzDA7SFGDSKatUpOjQqfr9GT8LiXc4yYeeVQOo49YntTETJkxSvxS5aSxCEpUQKDQKAFXPUwFJ2YEBQ/s/HqzpZ1oYpoagCVSrGr2gRWy9Bs/aHm/0w8IbDtc4DDy0jFzUzAokzMhIUHWwYqcAdWiGzsTlE7NilrKpRCT3YAlrJcLO8bEAaXMJNpHOoFWz8ShhlABUAACSzGTzhcracpCVy+5mIzs+Zdd0ggVljXlrDnJeUdXszGzETEPjgZYUMye6YqArlcJetrgwu2xtfE96spxCFozKKBTdS+6k94kFwG41DvHOyNoyEqCghbguHWkilrIe8RxOPkqUpTTASSbg3L03RD8P8HlP0WZ6ysrJQS2VlUdNb93lp58Ivw2OlD+9kZ3S5qRvuWIU6jlIIfWji5dPMxiCwGYNQUH5xrv66nr7wWM7YJIWSoizuAC/sXMROGGoKSdA1eg06enCMTPfRyKs7ekWhdKgaig+xC3PlOq5UpmBOZrOxb1qOlRxg+VKTzHEW6VF4HQHuX5xYlBAfjYg387GC0xSsKpvhIBrvMfQ7pfiwb1iJUjKzmtN4EVe3EU4ZufCNSZyhb/aqoHlpE5igXqAo6AUro/C+lPOAF6sCl/EkeYHtGRehgGPeP8A4XbyakZBtIPNW1E0HHUxQJnCvMxqWri3nX04RaZgVyPz+/pEeOfJ27VeR7xKgiSxRxTlAc5R405axpLKPJdPW44NFKVpA40ihZ00iJEVheXtf3qRxiRxgZmoPvlAqovweEVMLJD+wHUw8h+VS/FnQD0H1i2StcxQSA5LACgcmgGguYjMkhK1JoSklLixILFuVIL2ThlzJqUS/GSCDwar+TRNw5tdBI7A41QdRlyxqCvMQOiQR7w+2H/CuWtzOxMy9kISj3UVP6Q/2LjpyHz5ToSxS56F3h3N2qpKaAO92ZvcvaOa/wBOmvjCc/w22bIT/ME2ZzXNUH/2ZYLwWwNmJOUYWQeGZIX7rcwu2zipkwbyso9YTTcf3ZAVctQX5GFeuv0TmPSpOHwksBpMtDWyIA+Qivau2jKlZpSUgtQqcC2tHEedS9pz8+YKN9SGPJq/KHsnajpqoOaml2Hl60tE+/tWAcTiJ6l95NnMqjpygpD1oDvFhqaPAmK2nNUCEYmbJAVxBNHDMwat30F4hicEuYoqXVL3Szfm8bxWGJ3RUN4mq+jtfSCQamvaJJBVNUqYkuSMkorBbQOKMws7nqL8P2qKFZFd4ATosZhZszjg5LUgXDyUqdLpC2YWD0r8+ERw+HSCUEJL3HpwNGfkKw5IW0z2ptgTAAJhkl3DurS7vutxFIXTsWEy/wD1OIM0FynKS5NaOXpyhdisKlKmdhW/3aGGz8KMuUB23i4c1AD1s0VOfY0v2jjJAlZE4SW5G53ic6grV3ejdG8o4PHYLKqoCXqGp7R6Ri9murMmoIZhpc3JqbQlxPZ5U1XhVQEU09bxpz341HXOxxM/DZTcEca18opCjD3bGzDJOVYbz6wp7oNT8431jZiKeN4LROLc7jnx+UVyEc/KDJEsBn16fPWI66giUlyHfnSLZOHW7gOHt1i6UUhwONDy4V1gn8QKsQeR++cYdd38bTnZ7BLChxDCtTTjY2gTvyX4fdxB82aFHpyHmaGB8gdwkFXVvb7Mac39RfQtOEQQ+ZHmkfWsaipM7g/oD9D84yFtThWF0/aIlfQfnFIVWJPyjTE2+23LavFa1xKIrMOEqESaNhBJoCegjsOzOykpTmmhlGz3S3yveHesVzNcxg9nLmWBA4kew4mHmFwDZUoJcf0jMX1tHTnCAiqX4l2d2axYX94tweAzDKncIuoEFw7VrTTXjGXXVrbnnHDf2HOKi4DvV+dbm8OtizSJ6ipswAQ4sLq6X+UdFO2W8wJBdJ1sSDXQxcjYicO4lp+J1cSGccdfnCveic4hKlqUU5jfr+XnDKUMrhiocQXYc2vF+GUwzKSAcr0o7EAU82tG5gUmSV+J2cDgS1Ojxjq8K87ggNq1bfUiKkMKrGbnQg9SafKGUrKQBlyqJO6R7v8Ad4Hn4dbnKlXNJf2pE1UZO2YiaMiCEm9OPQl7cHgedhu7SpILqR1ZunBoJlrykKKSwq1bN7QXtHZkwBM6UM2qq1ILAMbUtzpDnsinC4iYoAoDkXBrmA8qHnDYSgUlmJIqKk9PLjEpeCUWWlASpySCC/Uaaw0lSgoE5QDRwKObGh9YIHO4jZ2RSVA7zEBX0A6Rfll7tA5NSAAC5t08oYYvY5UrMgBjo7VZqJNH6RRPwbJKcvIkgO9DfpFaWKsXhpVirMUngCQ9QHNxFMshBdIbi7voKkaa+kEpwyUlO8XAy1Uai4JUxa+tLRarYa0uoq3Qo0DKdJ0PTXpR7QvfyfpDGYM5XSAHFWqG4cizVgEbNFloUrq6iK8q3akO1SGSsMCG3XI0SCGF30BN43hCpKQDmclzV2PR24xROex+xUTUEKRR2q9BlGlx1o0cxjuxiUlXcquRlC1US9wVAORz6Xj0CbPzLcKByl1IFzYunQ01La6uIVYvu3ZALl3LpHBPJmoH4xUtnwV5leY4rZS0KIUhTi+QG/Isx6xNUpUtsySHDuW+YvePUlrKKFKWuCauNLs9/JoA2qkTZbS+7zapd2PNgyVcjppwvz35R4PPAonXT7/ONkvf1p5XgArUhZSAxBIqGMXgnV284q8o0ZLmeY/L7tA8zFM6rMKfszl4iicWoQD5cann0iidO8ufB+WsKcjTPMFVLv8A5SflSMgOUosN9vWMiRpcSIzPo9ojG2jZnbray8WYaQpZASKkxKRhVq8KSY6js32cnPmVuVtqw1LewiOusnpXPO0y2PszupAJS5JJB50Hn0/WH+GwuQBamC2er0O78Op3n8oNwEtSkcEJSWLMVGhvwd36+cRxGD+Jebeqx8On3ThGGunFGEw+ZBzAZElkhsrqJ0qG9Ia7MlBaA6cgKtUnerTiT+0Zg8HmG6oBhvBJCiB04tyesMMhILkCWA6QaF+bmru8P/ATYjAPMASGDm4DnUMNXq36w7QjOGmNRr8eD29HgJIUsqUGcEVpboPukMtoYxCQAQ7gZQaEH5gxN9ADtJIDIqHqT+TN+sTxEod1RRWNGAD8b3++UV7NwhzZkrLEFWUkkEHzt79IPkr3GUBWtHSCepbSJhlMnEOQChBAq5DEdDw9TEsqUrKkzFBybE/7khqi3J4ZJwaDdCh/r4OzHXpEJ2y5ZIZJKa0zEM/lWvPWDPQQVNC95HmlkuTxs/A+lYjI2lNlhsvecQDlID9Gtcv5VoQiUlSSlKVyi7FxQtqCbj0MRxEtMsBiTWocCvPl05w5sBnJmpXvAghuoHnpSBceZjUaoL0fkw1P20LcPOVMWKNTLukhwK6cxeHndmWkJUcwA1LNZ3apTzLt0te6kHJBWCEAHizerG4Iu7NWGEvBIVmdKbtq1AHYDn8oXYyYPEheVZ3QQTlJNgpuLUN3DPoSJO0WQCRprc3zaeJwacREeWKxPGzsNKIcISfLqLwuPaGX3uRQUjMBkzgZVByAp9AW9osn43MlRSxV8KVkDNw0LFoTy8UCGnpSEqNl7xSs9aMSD0bpE22n6gnaG0jLKkqQcihUAEs9MycoZuhfXSspGL79KFFaSEgEjKam10kG4JYchZ4FkbZlheVQG6akJFGFCzML3BGjwNildzMmKyEhe8FhiDRJooE0OajtUG5MVJ6Krp6s6ljIQxZK07uUZQGACS3m1eULZWypgCcyyEpJdgksTolzvCtdb0LV3hsTNmTgMiw4DlSSkAhRcHMAHp5sPNvMnLDoYKADmhUDpqGcCl9Ie6VIPwyTmQVLmO5ZJykAukFi5QWvrRx4hA+I2ehJc5lSyCTvFBSaBt0jMKtmFnFqmHG1MCMudLLy2Cq5X4qOjlmNQbVEBCVmBKFEn/ySljNUU4vmDDWoatXiiJtpdnpZcJUVUJdzmA6Ev7xyO1NkTJBGYEoe4qQa1UBbrHoCdkFJEwAzE5TRCshD0dKVMlxZnrweFu05kkskrTMStkpJBzpzVyrT4gdcyfTjfPWI65lcBlrRNftusWoexFOYtB+LwspOVUskly4IcBmYigzAvf8AKBJs0guw6CgA+6eZi7UYg4FMqvVoyIZCNQOTfrGQbCxXIwiicoFeH6Q+2d2adSQslybAO3Xj0jpsFs+TI/uklSiKqNSrW40cO0ESZZSlqElRawI0Y6gxj1/S34ac/wAp9pYbZ3dkbpKTqaPWyfYU+UNpedLFSUhIfKBodHeumvC8ZKUUiWguSkhWWwJLFjzA1g9WIJBGcFTuNCA18wBJt1rygkxpWsPJKlGYs5Ui1WcUv19BC3bOJVNIEs7gIZI3VAUqQ5cxVPxiiogqIZwCL3rU1rBcrZK1yu8ckOzHxcXY3EZ7vwfwI7Pp7sKLpKbFSDmJOgOoPKloP2uib4hvp/pYFiAGLm0LtmKXKChLCS6cxBS75emrvr6NHTKmqIUACDlYFAA1oXUeVn1qDF4Wud2TilMsqUCnwUuSQ56Ut15RLEb75FAEGiFEAl2Zi9LG8ETJZQQXUhy9UCrsbhqQdNkS6KanKlb/AE46RF9w4WJxSygpcoI3q0426t91ieysYoLYudDWoIrXU+8XTEJAGUKmJI8JILc3oR5Rbs/EpJrKQltQp69aUrC/DMDIUq1a0qKHjaLTssiucjizD5u/tBUuWGenGunIRRPxqEjMSeGvyirifaaMEE6uX5etoCxpTLdasrAV3Q/mdPWIY7ayRLzJqk6pP1aFsjHoULa8SW1PI+ljCvR4M2ftSQFFISUOPEaVuaKt+hi3F4sBnUADzPQs9PukKlzAHAGUtunKoi+rEADl+sRlT1OaBI0Zxzu4FDpBu/AMMXJIAADoPiNUpYlzxy8TYe8LsViky1VClJKq3o5q/EAk1qL8yTZM9a1jJUBQetW5eWnMF4q2vLRMZIAoWIZnLXBBuOFIr6JcuQlKTlAUmpYAhquaWPlAc6aFpSGzA1SlQoSK+I0BYG5atxeF8tKpTBJWuU+65qnkDZOracWYuThZkteZ05WJcnKWNwdcpDu1onPww81ToeXKOVLqKQWXLKXcsbpbmdRa16JlAsgpBIUzsWCglZYkAFlOCLlL0EVKH8xlllZaTUKKSQKBwxCrA34Rfi9ntLS6lBJB328T0yKJVukgkAlxaxoXz8ijcDNBnZFrGdCSHZlFyGNLhQYvYVD0i3FoARRRS/8ASGPB7c6nyhfKlkLkTxMdC0GUt9wC+Y0HwrSkMdM3CJTcMpLksoFW8xIZ6MHBYGhfnbhdhRUnDy5iVUAOU76QGW+7Ua82fk0JPxBlzXclBABLpqA7eKykhyU0LE3LQ9kYVRXk3ikeNlKzEKAa5ynQ0JpzijaGClzChJCikPVKyFKFCA1aVJa7irVchVNE4tmAdCyMyRvFVDUMWWoXZLkhuUc3tBE1WLHdsJR3SxI3mJO62YE6UYkHW9/ffhgUpyrkkVBYrR8LuCNy5YNl0ieIxCV5mpm3ihFWc/yyAoPVWoBqx4wwX43sqVFVS71CixJLNvfGTzFqvw4rH7OmSlKRNSxTd9bWOt/1j0jYypsxPiScqiFEbpChQmpIL0bdZiLQBt/ArmAiala8pooKfIbODlBJtTlDlz0m877jznNzHoYyLp+GKVEKyOL0/SMjfGXt6ls7Z29VQzAUAVzLAkcXJPL2Z4uSEKRmSlicuYO6eYCRxNL+UKsLiQlXBOUAXJrVwdPP2vFhmi5WQAXrc1Z+B6845tn06DfEkAEoDlJYg1Ltz582LQixJLs+8S7M5bi8FS3b+UtSi1vDQk7wLno8DYkqJYJO6HNDX/UdIz6pxfs9SVKYtm56jyjqziUgII8BYMzNVtaBvKhjhsNIUJrgAgBy7UagJEd8MOyUgZAMtTR1PUlorjcFDYQLzzFIWhRHg4XFxYE09+EMMHLzoJWHrQBXKrteukL14VMpKixympbj0FWp05GNSBLUgCSUZUvQE3uQoix4eca56QMxKc9MwAeqd6t2Bs94AmSFyAUpSAhSqE1YFqV41uSaluZ+MQCkFSt0CuZTsw0PD6CEeI7ZgbsuUSDdyzijMPv5xnb+qkNZAMvxJQkKsAh3bSgLVPCLArMMwAd3AypAYihfVq2jnUdsZmYJMsZPiJrTgP194Jxu10TQ0sKBTlUCWFHBPLLVniZYdgraW1ihITMIz8Kb1WBHAUgOfjZmUqAcVJSfCw9DwsfygMzhOATOZ6hJqbcW8JGvGMky8qb0TYl6OWaujsInDE4RacygEEqWl2LkU0OmnB4XrxwG8lWUNUJUS3WlTb0i1AAuyWqLGmjDQxXg1KTNKhkWF0JKADmrQkXBs4AhAThZyllIIUl9asxLF/WghrKyylgE+KxTWpr5DnC6ds+eqWrIp0szAO3EWDV1/eE0rAzUJZiAdTRyOfEDThF4WnZ2itJUAcygpkgkM4uGHqAefQ0TMcpQBoVa89GPNvSF+JAStzRQSMwcVFMp/XpBGDnOASMyQSC9wNGu4c25cxBlB8ialASQpW/lVQDW568xw0hEFrTmVKOVQLGWfCogl6aG5fibVJgk44J8IUXDVIIQqxDaA6jjzMQk4ILJJ3TbNYMKV41p+1X9hmC2ulRCVAJUHotJBFKlKgSxuHDjnxIRtN91gXVf4mYGqVEPb8hFqdmIWlQUhmNPhL2BBRWrN5xE4OZKood6kjLVIUoPoUXXrZv8pMGFoZGPEmaZak5palZpSlBgcygJyCDUprmf/EoVZ4ZIIK1SlFYWGJNRuEMkgMHJAuaApVwaEW2pShKBzhUsTAnKkqcFTp3j4kFJLgE0KQ4tAcrFrJRmcTClCDmADivhYlLpU4KNAonWmlTroZeJCVlEoqyACx1uzgMR1Ot61gVrOYIygO1g7M7giysxVW9YpTNzSitgB4jVviykg60Aq0B/iFBAzS1KRVT3bMcxuKXvE7im5pWCc5fjQO1b+pqOJgefgpcuWkTECbIVlL0zSE5mcHxFAa4Lpajp8AxxU19wZkqsAXUPI1MOEIVKkpzAgzCBkUwyVOVg71zE9WpC5osI8Jg5aZyhLK/A62mrZSgo7zJU1UlJarRTP2XRYQZgCqlXeTCXpxVxHtG9nShLxc4JBAVKQoCzb0wKbgH+cMFkXq3WKt9lIQr7MB//AHM0ciXPzjIbsnVaT99IyF5UZEpBeXIJqSKk3N9Y3i6qY2IDjjuxkZEqHO0wNSgFOGZNOlT6xXjZhK1uSfPmIyMiaI3gDugf/YB5Ujr8RQSmpui1NBGRkac/+Jo/ath98YWtlUCKHlTQRuMi/tJdjlkiYCSQFUfRxVo52ckZSWqyfmIyMjPv5Vyv2cgd4zD7BhjLFJnJFOW8oRkZEcn0X4QVPQf9lD5UgvAqITOY8fnGRkVPkyzGnfX/AJD7KpBmwkgzgCHD28laRkZEfZ/RztVIEpwGN3FC+6HfjBJSFTUhQcZV0NRQSyKciT6mNRkbsxBlDImg8S9OZijbUhPdKVlTmCQxYOKJ18zGoyJFc/s/xS+aK86a8YfbOSCKj/xj/rGRkIxmKFjqHr6fnAu0ph7hFTUpet+vGMjI0nwHAdtKIJFCuUvMRQqyh0udWNntFuKWe4SXL5nfnmJfq8ZGRH1E/ddRnP4a5/u1f9DCbbKihZykp3Sd2nHhGRkHS+PkywQdUt60Tf8A0xrtMd080F+d/wAo3GREOfLncX/7iUeMiY/+6VFe0TToKehjIyNEz7LCkcIyMjIRV//Z"/>
          <p:cNvSpPr>
            <a:spLocks noChangeAspect="1" noChangeArrowheads="1"/>
          </p:cNvSpPr>
          <p:nvPr/>
        </p:nvSpPr>
        <p:spPr bwMode="auto">
          <a:xfrm>
            <a:off x="155575" y="-228600"/>
            <a:ext cx="49911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Top Ten Sediment Sites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2B98F-5B02-4A67-A1AD-46616149977F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69426"/>
            <a:ext cx="8534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Sediment- Vail Tree Farm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2B98F-5B02-4A67-A1AD-46616149977F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447800"/>
            <a:ext cx="8458200" cy="50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81000" y="-1143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Budd Inlet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C02FE-6C2F-490C-A1A4-0B99C83CB05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484" name="AutoShape 2" descr="data:image/jpeg;base64,/9j/4AAQSkZJRgABAQAAAQABAAD/2wCEAAkGBxQTEhUUExQWFhUXFxwYGBgXGRoYHxgaGhoYGBgcHRgaICggGhwlHBgcITEhJikrLi4uGyAzODMsNygvLisBCgoKDg0OGhAQGywkHyQsLCwsLCwsLCwsLCwsLCwsLCwsLCwsLCwsLCwsLCwsLCwsLCwsLCwsLCwsLCwsLCwsLP/AABEIAMIBAwMBIgACEQEDEQH/xAAcAAACAgMBAQAAAAAAAAAAAAAEBQIDAAEGBwj/xABCEAABAgQDBQYEBAMIAQUBAAABAhEAAyExBBJBBSJRYXEGEzKBkaFCscHwFNHh8QcjUhUzYnKCkqKyQyQ0U2PSFv/EABgBAAMBAQAAAAAAAAAAAAAAAAABAgME/8QAIhEBAQEBAAIDAQEAAwEAAAAAAAERAhIhMUFRA2FxodET/9oADAMBAAIRAxEAPwDhu0aJkvu5qVgqmoCcmV90uV1sQSkgi+8atHKSkXd90gEWN21ja58whKStRAdkuWTqWFh5RIKUgLl0ZRS/PK5DHUV+UKgbjtnZZAnB8qlMn3dyC1KAjieVQlA0C3tq9uT6QTMznD+I5EqYpzliVVBCLCovq8Uy1uKZQEprVs3GhO8eQ00hB0/ZGfh1Imyp0jvVrbIu2QeFRKw5SBusWLchHsmz5Mh88pEvMgd1nSA4CWGXMLgMKco+dFkMG9rU1Zo9G/g/tEJXNlKIZYSQKneDiwDCj3ItrpXPV+A9aTPMWpmGKgoRYmdFmuRNMFSV8YGE2FG28YpLsWGXTjf5RNN0Skg2MDrxCQ+8KXbSPNZXaSYMTlStkrFX0etuMDSdpqlrWVHeIKSCSHfecvcMwjPyN6th54VYgwUhDxyvZXH5yCQ9AALaAqNeZpyD6x2aQkh9DrD0IJwsXIw7RsTUhucWlTB9ICtaCGiUecdvO26kSzLkbqits1LJZRpzoK3Bjq9kbeE+QiYnxKSCz6nmwelbC8LygynkahPh9sJJKQoZwQ6XDgkZiC/AfOMmbbQSAlSaqIe9kZofnBhxGQr2LtTvQyvFUjpDQmHOtmlWRkL5u1kBWUAmrP5En2Bg9CnDiHLKMShJt/aa5akJQgrq6yPhBBAcXNeVgeUOo5jbeNmS5tQkCpDuSWLBmDAlPWJ79RXM9kO0pgC0zVKar0sScwBDO5rYf1atCvb+2B3gTQ5kyQ6gAktMmzKk0Ngw/wAJpZm0rFypi0KXJMguRnBASpQLhYehG4WUA5dLaRym2MWiViz3y0LZaTRxmSZZG8TUHfHOps7nJo6STh0DEkE7yJJOYuFb0x3IPhcC5qzNlcNCZs4LSlmBTNKa0bKCU6GmbKXB4vwjlMP2gMzELmPkGVCHUQAwK6LIsFZtLWh5J28iWhKt0gzppKQN5wgqQEtQ8Mz0NHqHNS5LFYKq8tUpBUoFyWS7ij3SQvQ+kJ1OBllpLqdIrQutO7YBwUklzZRtHQ7QWxxK0DxulxRiRmWxsQZcwhxyFXjhcItZU6T4QSHLdS39Xz5xVKnRnEOEqoCwIKxmApmYWKmcjiYyB8PKlKS6ip63WkalrsbatW8ZGV7mlrnZebJRKShEwbxDKLg5XYuEsDbXW0bws5prqZlUVm8LEi9bDmdOUDFneNkMpMdCcG4qZJTLmIStSyQkpLAAKCk5wQbhrEM7cKQPgZKS5WsJAFHfeI0pb94rn5WYXv8AfvFYTaDfQEyUJJAtdy70e/MgPSj04x6b/D7aGHkhSAtNBmC1Egs2+4VRFeFDR48tlCoMNMPSYUixq1BE+WU5Hvc3EbhIOjgv6VicnEUB5cfzjxedj5zJ/mrATYBRDUbjyhpsjtVPlKAmLMxDkEFnqXcG7j0akaT+kp3ix64nFQg7XbQWlDJIZQLknw8CGtWOZHb9Ob+7zIHiUFVrROVKgH5uRDDbmNQpi6CAH8YsMpLDzaHcqXFSccQy/iTlZR1yuFH0PLq8P+0UypJoAkpejqLJ0Ny3yPF44fHYgqUrgadau/X6Qx2ltUTUpzOVlgTU1ASl/Nn6xlpvS+y+LStWRNShgpJLJ40Gp6j0js9o7RKJeUH2dqFo8b7H7elSCrvEku7EEg3evIw1X2sT/MAJZbEZjmKaNTz1h6b0P+1FgJdvGE/8S9bNR/KKO0naiWZZkBYKiWJBIrUEU4cI4j/+wQZIQt82cqdg3gWnTrSOKxG0D3mdzcHgWBhWgx2kkqK1qJIBTqSXU3UOzavVMem7NCZWFlGSSvKDNVdyc4KrsSWca0FI8pwu1F5Zid0sqUsFQA/u5ktTuG4C2gpB0jtbNTMSELAlrly5cwM4b4tH1Nq11NYUGnX9qzQZ05BYqJD5RUDMLXI3CA3zjNl7YK5KlqOXukmwrmWpn50NteTGIzdryGxbLTuLnLQFM5JKEoy2oTMmU5KJeOYwu1kysJMQGUpc1BY3ypSvy8RSeqa6RNhuy7OdqlHaeZIdMzdAKjRISwNKEggl60JjvtvdtZCUNLWlehILVyhTVpZQ1vHz5gMaUKzC9Ql9H1DNX9YuOMZ3BelX1+sHuei/16Xju1YXOwglqAE7KVkvQZwlXkcq/RqOX9H2FtZBE1JWn+XMUk3fdqS5NdbWj5qk43KoFBUkpsoLII1IBFg5Jh3sftCEgid3syq6hTn+YjIrxG5TR7tBPVP5fQWK7QSZcsTCqhAIFi6khSAx1UDSBsctM/KpIOZIoqm7xZzWo4PaPFNu9o8PMQ6U4nPuvnmAAFJSAWBPwA25QfP/AIizxLRKklkpllNUh81MpzA7zAasDVwXo+uz55P+2O0Ms4yRLmJUychG8yioFKigKUClwrg9BzjhynvppVMmfzHmFZIIYS5UpIBJ+K/Kh6Qsxu3Jq5gmZwlVGKQBUUccDb7aBcRtJSphmKOYqUVKoA5N6ClWrxasQuwzweDzzFpcJmZiKECllUo7XGvHUljsTbo7xUog90Ja2zKCi7qIUVMA5dIcCnQxyk7GLLHMSxIq9XdzWjsw6JHCKkTSH6flFMzntDtIryoChkQlixfMA6EuddwBjwVCCScpNKa9AQfmBF2cqq7kAX4BgBXkAGjJydefStKHnD0CZG1FoGUIkqAeqkOTV6l4yBGVp9YyAvYDEIANHaujdP2iGLksEl3ccGYsC0F4rEJyqTqSCORDV9HEDzp2aWkBPhLEvd30+/eKmi4pVJLKIBYakeXrEZSXYDUtBSZIVLmKynMGUGBIAfeJUH6MWFTqIjg8SUZSwoXBapYvc0LfWH9FiADFngvCoKlGpDB3hp+AAk99lKkEghWVmIJFQ5uafSA04pFGuWDAff2Yi05zPsVn0gAzDnbe1rnGgf8Ap5QdKSHAVTjDFOzcLqt+qwPrGf8A9Jz9L7vpy8meqvAs/kXEFJWSKmOskbBwpGbvpKL070E+YBaEhmIBbuxSj+0aTvy+kwtymuvSNyi5H3wgsYipCUkE6B6sOERxEhalPlUKc9bwxg84JRLJSfIH6wy2P2ZnTkqUmmUsUqzAufDcBJB4g0hAcLN0z3PEU0i7LMIS5IqbOGtfTSIVv+Oo2l2DxcpLshbVIlrdQH+UgP0FY5efg1JWUqpyND7xJCJvFb9TEFpmn/5P+UGlf+FSJJYOCK8OQgtGGIOaWkllMxS4cswAIIJ6wCZM8Pl7wOXo4qHY06n1h1sXDzVSe6XMVKSklSQsEockGjEqSSa+FucF6k+ylC7Ixs05whQdRJy5UEKJyUyqDMWFLUtCOcpQJBFX9wYO/GqlEhBoWFgXygJ+QikqIZTpew0u9najk+8E6pKFE03SKa+5jZmGHEjaC8gzOQaA5UkGz1GvKKF7dyEp7hCgDxIf2glt+h42TS6ThpiqplrUD/SlRdr2EWysPNeqF11yqEOZXalQthgGHwzGpb+nnE1drgzKlLo/xgs9S1A0WMJ1A1fjElLo8XnaspXhQU6MW+lI3MUkpzMQLB3jLrZfhvLkAKmc/vrGIJLDWkRmpGhfQXv9I3IbiKDq9HsYpnuopXd/vz+7xaUhr3FvXXyHqIlMwKwgLUGBLCtT5eXnFUsFhW5ceXTSvtDSxAIF6H7pGyW1rcxrMHHh9cvPVo2bClqFvUdaP6QwtShLUWRyaNRRkBru+agPZ4yEC084mhainLXK7ng9A/yjJgcREUEaFZjaZyglSQogGhHEO/zirvDQElhYcHqYtKd0m/SKkCAqMw+OUmWqW+4ohRTxI19obbK2vKlgvIBXQBTgUsXJFNfVnhGhAI4GDsLhwqYKDKVWqWvwqzC8RcOa9b2Hs5C0pUvu3IeoQf8A9PHTy9myWbJL/wCNfvhHn+Bwq8oyuzcG9ounSZlq19uBjLysb47wYSSPhlAcskIcV2XwIOZKZSa/4TfqeschiM75S9WahvGGTMKSbsWPXnB5WjHb4TYeGUf/ABGmhSPZJhmjsnLIfIn1Xb/Sto4vs/KITmSklZDuaBIa9ukNJOIxSAtlzNDcsenvE2T8GHy+y+EDBczKTYAmv+4l4W4zY2EQsoaYaUIWHVRyySPaIJxPfN34UqoqLnz1hzjdgSp0s+KtCp95tD66QsGOLXsULcyFqmB6oUQoF+Yp5GMOwJmXPkAtVCgPkXpaDNkTk4OZMlMlYBZUxJNAWFBpavMQ02VtkDvCSAhKikAu7knRqN9Yv4LI4fGTMhIzF+bK+X5wt/tZBo4B509iGH+6PRsXi5MyZmVLlLA4oSXLByXFWDfZhzgNgYGZ4sLIc8ZSXL9BSDw/n18xN5jwSZgauCa6sCPVMQGzFqspLaVPyj3qd/DLBKJKZRQTqmYoegzUPlCPbf8ACwIQTJmTFKrlSoJU/VQCSPWNLueqWPLZHZ9R8S26D6mGuFwCZaWbM9yaw4V2MxyEZjLZX9MtaVENrlUw8iowDP2fi5ZyrkLNK5pah/yAye5jm/p/P+vXx1v/AEm81QqQjWWg/wCkRXMwsohu7R6RX+OFiCki+obr6RYmek2UPl845uuP68/OpywFOwMvVI8nEBzQCGq1G9/t4bYgPf8AeBUpSEnQ/fpG/wDLrqxrNpXMkBIKgSC1EkfYMVCWl1kUYJ8szA/OCcYUkdKQPLll3FKjzHny4x1TS65wdPw57sq3sqSC5WWZRNgT9+cBSisGgLUL3Y2ennUe8EYqWVVS9DYU5nrb71FVLDuD66frDkyFieRyCSKCurgB/Fz+sGzpAQQHdwxtQ8ejtAMmaxAcF7g0tzuP2i8rq/iry9/v2hXdSFmKIJGY06/lG4mqYg+J35H004RkV6GlzxBRjECNqTFH9NoS6VcojLTGn94KwCRrBfUGaqYgRbImKSQpKspBdJY3B0OsMUYWWsVJGvH76RLZWCyzgVg92CxVlBBBS7Verah9IznUo8XZdj+zeNxAEz8TMlSlbwIUDmqQuxdKswNCAOfD0FPZ0IByG18xcnm936wXs3aiFSQpCcqQnwmhSBQO1hTn6QTLniYFd2SQ7GigxHM3ERbfprJIR4zZctSCCWUE1A1L0FTct90iSdiyWBSa18RqUu3p9u8W9+0wptQOSyQKkMymd2Nb/StO1ZBzS+9llRJy7wZQypUMrGtFNxprC9mv2dIlIlpopyBldJq4t7+UN8JKQXSSGNvf9v3jkp+0FZJZSxdEtyCmnFQDBvCQ7GrXhxgFzCEkDeOYszMxD1rUO1WiiPpWy5dCA50+TtFpwxAYm3G5EalTC2ZRP+U6aAUhpKUWs/WkOcaV6xwnaTYKlkGUgB3CmYHKp39DW+gjg8FsrEpWpJBRo5dIrzZiH+ke8YiW4okE/fKK0SdSkegi/H6LyeGImTkzKs4pu6MwoGcdfePQOzE/vN5bgj4jU6WJHsGjtDKHAegpEJeBQPgAo1A3ypC8fweRccUomgNLOPoTBOH2kGLpII0u/wBXgpWEBp9+sVTUZbmn3WF49T3o2VRiEhYdsg4ggV4kwuJQtDZzmfeAIdJDgvVyPYgg2MHImJmUTvEeT00LN7wHjJKkfzcoDeJObxAWt8Y0JpcHQiaqOQ7UdkJM/wDmJlFUxJCmcusC6FZagkWIJIvZxHNnsjhFy7TZBdwQtSiQSQQpCyWUkEApFQb5cwB7+dteWCEypZUpXNnUb0pvPRjwrCnafZ+ZiXUtSQSl28LaJJcMlTUfyLsGXnfqnjyXb+zpeGUUfiFLmAsZaEUANR/MC2BZqM/UVhdMklswmCvwl/m0dZ22wKJSwkhQngb5UkgkNuEM4L6EEi4Jo6uSm1TdxS46jUUp9PPTWdUKlk+JvL8ozuDcOQOBtE0pLBxrTm3ziCFsWHp+/wCcG1O0XImk6EsPMef30iUyWXcaioqKcRFUiaxf1LN+kXGbncpJB6NTi/GDRKFIPFw3PhG86iHT0UBqNH+/mYyYpyxGtxdukYQQxAB96HgYNKoqmvdDniCz+UZEvxHly/aMh+yANGLpURUlbRvO8PGmxiT8onLBq0VgtFssQ6Rph0gMfccecX4vvFMK5DVgW+ha7PA+zQ5GY0esdAieEP3jM10m78+UY2e9aZKadnO0n4TD5DnJU4BKgUpJCiCA4y1NzAWC7ULE/vlLKaAFI8KmBAYOQGc0HtCHaG1AtOVKQE00qW6wtSvyrrB4p13kztl33eJWBvjKXymg3qZ6O7sGfg705TEhWHnEAsQb0JAUBQ6EsWPN4HwmUkZq08KTUvQV83blziUyQkZSQQHIUHfoRbjq2kP4D07ZWIE7DygFEES1PbMpMtJUVUokFbCpo4sxjtEBIUlYcpZWYvo6Sz2oWB1o0eU9lu0WHkhCVAqCd1l3IKu8oBugOhKXf4iWOnqWxCice9C8yWyJSg0QogKVQdUivDSr0Z1LKlkHKsMHHA1YH9b0sNWuEWav+36fdIrkLCedOvr7xZ35fTpFamrwoaRsV0gdE9J/f6Rk+ZShApf6w9LFqzp8iBC6alKnscvBRBHAkN+hgLGT5spG6sqINiXLfWFQ2rNUaqYM5cOza/YjLr+kXOT+XilZakKUNA9OR/byiPeLKXLProD5kCvKF0vGCZlLgnKW3WPKulLW42hdj9uKSlSQKg0BG9pStLRHkrBW0NvqllUsgE3BSCKXaj1+9IWDv8QA7pGii9COVzwg/Yq847xQCVqSwLPS9+HlE8XihLKQsrWZjpYJzAMMzkpDi2ppEbeleognZ8uWykeMasWVYVBtZswqOdoOw+KTlByHOLgkOAdXG6U0Zx7EGKZU8FCSlGZCg6SEj61J14wg7TbcEtIzEoSmpUhKs6CaA5Q+6Wre1RpFSyFYVfxcxXe4ZCgsoCJg8IBfMkhiXs7cenDyiViwXep48eL8+ZcmHnantgrFy+6yoUEl8+UuGaqHqEnXkY5SUXNAI1m2e2HXU30YKlu5HVlWHRQ8y9OcQmSv6gQoB+DjiDY9fOKgogvUK5XYOHcdPkYtlYoK3SWaxBYPxbwvzt9aGqky2e451GurU9YuwamUCQ44RipoJsEnl9n5gRcMq2a54lnrXXepoK2haWKsRKIJI61qz2+UDonaX8wz9IazjZySwAqMpDswrU/OBJuHFSDQVqHvz/ODf081S6TVwPvoYyNykggHN6N+cZAkqSoGNZD5RbLkJ4mD8Jh0qupvnFddyL550BLk8IOw2DUSKUgrPKRYOedYqVjFGwAEZ+XXXwuSRJRY0+wI2cS6efDgOsLlKOsbSu0Vg0V+HSUk5w40s/nFEyWwNqFn49IxVdYkZYCeRsfvrDhVZhMapCSEhAe5yurlU6CCMHjQnOFOpK0lKg7VLF+ZBGsDyVIYApD8XV8szRPETMpIASzhyEh7Cyi5EF9j4XplS8uerZgMutg+tn6R1vZ3tTNliXJl4dSUFTFSQWBJqplJVWtagM0cfhlTFBhmLV1+3pBqVYg3Q7/1lv8AsoRMVHcYztjtJKyJct0uQlSwkBQ4/D84nM7T41WHBzyhie8ZQM4JSJbKrl71ic2Ua9NY4hQVlSRNlJUfEkrl0u1XPD3jJZU6c+JlBL1Yklnr4UQzx2OyNtY7v0KxGIQmVvZwiYSSMpZspJ8TNXzgXF47HqWtsbKEsrVlzpJ3XOWvcE2jlZ2Il5ifxuUPQBM2gPkB+0X4ebJUlaRPnzVK8JRLUpmZ6Fbl4ZOrxapypMhMrEJTNQlffLCCy82UoYd3oHDsLxDZMieDMVOnrUTLKUtLfKsmiqNbKa9eccsrAAu8vaCqX/D/AJqMFYnZSJhzDA7SFGDSKatUpOjQqfr9GT8LiXc4yYeeVQOo49YntTETJkxSvxS5aSxCEpUQKDQKAFXPUwFJ2YEBQ/s/HqzpZ1oYpoagCVSrGr2gRWy9Bs/aHm/0w8IbDtc4DDy0jFzUzAokzMhIUHWwYqcAdWiGzsTlE7NilrKpRCT3YAlrJcLO8bEAaXMJNpHOoFWz8ShhlABUAACSzGTzhcracpCVy+5mIzs+Zdd0ggVljXlrDnJeUdXszGzETEPjgZYUMye6YqArlcJetrgwu2xtfE96spxCFozKKBTdS+6k94kFwG41DvHOyNoyEqCghbguHWkilrIe8RxOPkqUpTTASSbg3L03RD8P8HlP0WZ6ysrJQS2VlUdNb93lp58Ivw2OlD+9kZ3S5qRvuWIU6jlIIfWji5dPMxiCwGYNQUH5xrv66nr7wWM7YJIWSoizuAC/sXMROGGoKSdA1eg06enCMTPfRyKs7ekWhdKgaig+xC3PlOq5UpmBOZrOxb1qOlRxg+VKTzHEW6VF4HQHuX5xYlBAfjYg387GC0xSsKpvhIBrvMfQ7pfiwb1iJUjKzmtN4EVe3EU4ZufCNSZyhb/aqoHlpE5igXqAo6AUro/C+lPOAF6sCl/EkeYHtGRehgGPeP8A4XbyakZBtIPNW1E0HHUxQJnCvMxqWri3nX04RaZgVyPz+/pEeOfJ27VeR7xKgiSxRxTlAc5R405axpLKPJdPW44NFKVpA40ihZ00iJEVheXtf3qRxiRxgZmoPvlAqovweEVMLJD+wHUw8h+VS/FnQD0H1i2StcxQSA5LACgcmgGguYjMkhK1JoSklLixILFuVIL2ThlzJqUS/GSCDwar+TRNw5tdBI7A41QdRlyxqCvMQOiQR7w+2H/CuWtzOxMy9kISj3UVP6Q/2LjpyHz5ToSxS56F3h3N2qpKaAO92ZvcvaOa/wBOmvjCc/w22bIT/ME2ZzXNUH/2ZYLwWwNmJOUYWQeGZIX7rcwu2zipkwbyso9YTTcf3ZAVctQX5GFeuv0TmPSpOHwksBpMtDWyIA+Qivau2jKlZpSUgtQqcC2tHEedS9pz8+YKN9SGPJq/KHsnajpqoOaml2Hl60tE+/tWAcTiJ6l95NnMqjpygpD1oDvFhqaPAmK2nNUCEYmbJAVxBNHDMwat30F4hicEuYoqXVL3Szfm8bxWGJ3RUN4mq+jtfSCQamvaJJBVNUqYkuSMkorBbQOKMws7nqL8P2qKFZFd4ATosZhZszjg5LUgXDyUqdLpC2YWD0r8+ERw+HSCUEJL3HpwNGfkKw5IW0z2ptgTAAJhkl3DurS7vutxFIXTsWEy/wD1OIM0FynKS5NaOXpyhdisKlKmdhW/3aGGz8KMuUB23i4c1AD1s0VOfY0v2jjJAlZE4SW5G53ic6grV3ejdG8o4PHYLKqoCXqGp7R6Ri9murMmoIZhpc3JqbQlxPZ5U1XhVQEU09bxpz341HXOxxM/DZTcEca18opCjD3bGzDJOVYbz6wp7oNT8431jZiKeN4LROLc7jnx+UVyEc/KDJEsBn16fPWI66giUlyHfnSLZOHW7gOHt1i6UUhwONDy4V1gn8QKsQeR++cYdd38bTnZ7BLChxDCtTTjY2gTvyX4fdxB82aFHpyHmaGB8gdwkFXVvb7Mac39RfQtOEQQ+ZHmkfWsaipM7g/oD9D84yFtThWF0/aIlfQfnFIVWJPyjTE2+23LavFa1xKIrMOEqESaNhBJoCegjsOzOykpTmmhlGz3S3yveHesVzNcxg9nLmWBA4kew4mHmFwDZUoJcf0jMX1tHTnCAiqX4l2d2axYX94tweAzDKncIuoEFw7VrTTXjGXXVrbnnHDf2HOKi4DvV+dbm8OtizSJ6ipswAQ4sLq6X+UdFO2W8wJBdJ1sSDXQxcjYicO4lp+J1cSGccdfnCveic4hKlqUU5jfr+XnDKUMrhiocQXYc2vF+GUwzKSAcr0o7EAU82tG5gUmSV+J2cDgS1Ojxjq8K87ggNq1bfUiKkMKrGbnQg9SafKGUrKQBlyqJO6R7v8Ad4Hn4dbnKlXNJf2pE1UZO2YiaMiCEm9OPQl7cHgedhu7SpILqR1ZunBoJlrykKKSwq1bN7QXtHZkwBM6UM2qq1ILAMbUtzpDnsinC4iYoAoDkXBrmA8qHnDYSgUlmJIqKk9PLjEpeCUWWlASpySCC/Uaaw0lSgoE5QDRwKObGh9YIHO4jZ2RSVA7zEBX0A6Rfll7tA5NSAAC5t08oYYvY5UrMgBjo7VZqJNH6RRPwbJKcvIkgO9DfpFaWKsXhpVirMUngCQ9QHNxFMshBdIbi7voKkaa+kEpwyUlO8XAy1Uai4JUxa+tLRarYa0uoq3Qo0DKdJ0PTXpR7QvfyfpDGYM5XSAHFWqG4cizVgEbNFloUrq6iK8q3akO1SGSsMCG3XI0SCGF30BN43hCpKQDmclzV2PR24xROex+xUTUEKRR2q9BlGlx1o0cxjuxiUlXcquRlC1US9wVAORz6Xj0CbPzLcKByl1IFzYunQ01La6uIVYvu3ZALl3LpHBPJmoH4xUtnwV5leY4rZS0KIUhTi+QG/Isx6xNUpUtsySHDuW+YvePUlrKKFKWuCauNLs9/JoA2qkTZbS+7zapd2PNgyVcjppwvz35R4PPAonXT7/ONkvf1p5XgArUhZSAxBIqGMXgnV284q8o0ZLmeY/L7tA8zFM6rMKfszl4iicWoQD5cann0iidO8ufB+WsKcjTPMFVLv8A5SflSMgOUosN9vWMiRpcSIzPo9ojG2jZnbray8WYaQpZASKkxKRhVq8KSY6js32cnPmVuVtqw1LewiOusnpXPO0y2PszupAJS5JJB50Hn0/WH+GwuQBamC2er0O78Op3n8oNwEtSkcEJSWLMVGhvwd36+cRxGD+Jebeqx8On3ThGGunFGEw+ZBzAZElkhsrqJ0qG9Ia7MlBaA6cgKtUnerTiT+0Zg8HmG6oBhvBJCiB04tyesMMhILkCWA6QaF+bmru8P/ATYjAPMASGDm4DnUMNXq36w7QjOGmNRr8eD29HgJIUsqUGcEVpboPukMtoYxCQAQ7gZQaEH5gxN9ADtJIDIqHqT+TN+sTxEod1RRWNGAD8b3++UV7NwhzZkrLEFWUkkEHzt79IPkr3GUBWtHSCepbSJhlMnEOQChBAq5DEdDw9TEsqUrKkzFBybE/7khqi3J4ZJwaDdCh/r4OzHXpEJ2y5ZIZJKa0zEM/lWvPWDPQQVNC95HmlkuTxs/A+lYjI2lNlhsvecQDlID9Gtcv5VoQiUlSSlKVyi7FxQtqCbj0MRxEtMsBiTWocCvPl05w5sBnJmpXvAghuoHnpSBceZjUaoL0fkw1P20LcPOVMWKNTLukhwK6cxeHndmWkJUcwA1LNZ3apTzLt0te6kHJBWCEAHizerG4Iu7NWGEvBIVmdKbtq1AHYDn8oXYyYPEheVZ3QQTlJNgpuLUN3DPoSJO0WQCRprc3zaeJwacREeWKxPGzsNKIcISfLqLwuPaGX3uRQUjMBkzgZVByAp9AW9osn43MlRSxV8KVkDNw0LFoTy8UCGnpSEqNl7xSs9aMSD0bpE22n6gnaG0jLKkqQcihUAEs9MycoZuhfXSspGL79KFFaSEgEjKam10kG4JYchZ4FkbZlheVQG6akJFGFCzML3BGjwNildzMmKyEhe8FhiDRJooE0OajtUG5MVJ6Krp6s6ljIQxZK07uUZQGACS3m1eULZWypgCcyyEpJdgksTolzvCtdb0LV3hsTNmTgMiw4DlSSkAhRcHMAHp5sPNvMnLDoYKADmhUDpqGcCl9Ie6VIPwyTmQVLmO5ZJykAukFi5QWvrRx4hA+I2ehJc5lSyCTvFBSaBt0jMKtmFnFqmHG1MCMudLLy2Cq5X4qOjlmNQbVEBCVmBKFEn/ySljNUU4vmDDWoatXiiJtpdnpZcJUVUJdzmA6Ev7xyO1NkTJBGYEoe4qQa1UBbrHoCdkFJEwAzE5TRCshD0dKVMlxZnrweFu05kkskrTMStkpJBzpzVyrT4gdcyfTjfPWI65lcBlrRNftusWoexFOYtB+LwspOVUskly4IcBmYigzAvf8AKBJs0guw6CgA+6eZi7UYg4FMqvVoyIZCNQOTfrGQbCxXIwiicoFeH6Q+2d2adSQslybAO3Xj0jpsFs+TI/uklSiKqNSrW40cO0ESZZSlqElRawI0Y6gxj1/S34ac/wAp9pYbZ3dkbpKTqaPWyfYU+UNpedLFSUhIfKBodHeumvC8ZKUUiWguSkhWWwJLFjzA1g9WIJBGcFTuNCA18wBJt1rygkxpWsPJKlGYs5Ui1WcUv19BC3bOJVNIEs7gIZI3VAUqQ5cxVPxiiogqIZwCL3rU1rBcrZK1yu8ckOzHxcXY3EZ7vwfwI7Pp7sKLpKbFSDmJOgOoPKloP2uib4hvp/pYFiAGLm0LtmKXKChLCS6cxBS75emrvr6NHTKmqIUACDlYFAA1oXUeVn1qDF4Wud2TilMsqUCnwUuSQ56Ut15RLEb75FAEGiFEAl2Zi9LG8ETJZQQXUhy9UCrsbhqQdNkS6KanKlb/AE46RF9w4WJxSygpcoI3q0426t91ieysYoLYudDWoIrXU+8XTEJAGUKmJI8JILc3oR5Rbs/EpJrKQltQp69aUrC/DMDIUq1a0qKHjaLTssiucjizD5u/tBUuWGenGunIRRPxqEjMSeGvyirifaaMEE6uX5etoCxpTLdasrAV3Q/mdPWIY7ayRLzJqk6pP1aFsjHoULa8SW1PI+ljCvR4M2ftSQFFISUOPEaVuaKt+hi3F4sBnUADzPQs9PukKlzAHAGUtunKoi+rEADl+sRlT1OaBI0Zxzu4FDpBu/AMMXJIAADoPiNUpYlzxy8TYe8LsViky1VClJKq3o5q/EAk1qL8yTZM9a1jJUBQetW5eWnMF4q2vLRMZIAoWIZnLXBBuOFIr6JcuQlKTlAUmpYAhquaWPlAc6aFpSGzA1SlQoSK+I0BYG5atxeF8tKpTBJWuU+65qnkDZOracWYuThZkteZ05WJcnKWNwdcpDu1onPww81ToeXKOVLqKQWXLKXcsbpbmdRa16JlAsgpBIUzsWCglZYkAFlOCLlL0EVKH8xlllZaTUKKSQKBwxCrA34Rfi9ntLS6lBJB328T0yKJVukgkAlxaxoXz8ijcDNBnZFrGdCSHZlFyGNLhQYvYVD0i3FoARRRS/8ASGPB7c6nyhfKlkLkTxMdC0GUt9wC+Y0HwrSkMdM3CJTcMpLksoFW8xIZ6MHBYGhfnbhdhRUnDy5iVUAOU76QGW+7Ua82fk0JPxBlzXclBABLpqA7eKykhyU0LE3LQ9kYVRXk3ikeNlKzEKAa5ynQ0JpzijaGClzChJCikPVKyFKFCA1aVJa7irVchVNE4tmAdCyMyRvFVDUMWWoXZLkhuUc3tBE1WLHdsJR3SxI3mJO62YE6UYkHW9/ffhgUpyrkkVBYrR8LuCNy5YNl0ieIxCV5mpm3ihFWc/yyAoPVWoBqx4wwX43sqVFVS71CixJLNvfGTzFqvw4rH7OmSlKRNSxTd9bWOt/1j0jYypsxPiScqiFEbpChQmpIL0bdZiLQBt/ArmAiala8pooKfIbODlBJtTlDlz0m877jznNzHoYyLp+GKVEKyOL0/SMjfGXt6ls7Z29VQzAUAVzLAkcXJPL2Z4uSEKRmSlicuYO6eYCRxNL+UKsLiQlXBOUAXJrVwdPP2vFhmi5WQAXrc1Z+B6845tn06DfEkAEoDlJYg1Ltz582LQixJLs+8S7M5bi8FS3b+UtSi1vDQk7wLno8DYkqJYJO6HNDX/UdIz6pxfs9SVKYtm56jyjqziUgII8BYMzNVtaBvKhjhsNIUJrgAgBy7UagJEd8MOyUgZAMtTR1PUlorjcFDYQLzzFIWhRHg4XFxYE09+EMMHLzoJWHrQBXKrteukL14VMpKixympbj0FWp05GNSBLUgCSUZUvQE3uQoix4eca56QMxKc9MwAeqd6t2Bs94AmSFyAUpSAhSqE1YFqV41uSaluZ+MQCkFSt0CuZTsw0PD6CEeI7ZgbsuUSDdyzijMPv5xnb+qkNZAMvxJQkKsAh3bSgLVPCLArMMwAd3AypAYihfVq2jnUdsZmYJMsZPiJrTgP194Jxu10TQ0sKBTlUCWFHBPLLVniZYdgraW1ihITMIz8Kb1WBHAUgOfjZmUqAcVJSfCw9DwsfygMzhOATOZ6hJqbcW8JGvGMky8qb0TYl6OWaujsInDE4RacygEEqWl2LkU0OmnB4XrxwG8lWUNUJUS3WlTb0i1AAuyWqLGmjDQxXg1KTNKhkWF0JKADmrQkXBs4AhAThZyllIIUl9asxLF/WghrKyylgE+KxTWpr5DnC6ds+eqWrIp0szAO3EWDV1/eE0rAzUJZiAdTRyOfEDThF4WnZ2itJUAcygpkgkM4uGHqAefQ0TMcpQBoVa89GPNvSF+JAStzRQSMwcVFMp/XpBGDnOASMyQSC9wNGu4c25cxBlB8ialASQpW/lVQDW568xw0hEFrTmVKOVQLGWfCogl6aG5fibVJgk44J8IUXDVIIQqxDaA6jjzMQk4ILJJ3TbNYMKV41p+1X9hmC2ulRCVAJUHotJBFKlKgSxuHDjnxIRtN91gXVf4mYGqVEPb8hFqdmIWlQUhmNPhL2BBRWrN5xE4OZKood6kjLVIUoPoUXXrZv8pMGFoZGPEmaZak5palZpSlBgcygJyCDUprmf/EoVZ4ZIIK1SlFYWGJNRuEMkgMHJAuaApVwaEW2pShKBzhUsTAnKkqcFTp3j4kFJLgE0KQ4tAcrFrJRmcTClCDmADivhYlLpU4KNAonWmlTroZeJCVlEoqyACx1uzgMR1Ot61gVrOYIygO1g7M7giysxVW9YpTNzSitgB4jVviykg60Aq0B/iFBAzS1KRVT3bMcxuKXvE7im5pWCc5fjQO1b+pqOJgefgpcuWkTECbIVlL0zSE5mcHxFAa4Lpajp8AxxU19wZkqsAXUPI1MOEIVKkpzAgzCBkUwyVOVg71zE9WpC5osI8Jg5aZyhLK/A62mrZSgo7zJU1UlJarRTP2XRYQZgCqlXeTCXpxVxHtG9nShLxc4JBAVKQoCzb0wKbgH+cMFkXq3WKt9lIQr7MB//AHM0ciXPzjIbsnVaT99IyF5UZEpBeXIJqSKk3N9Y3i6qY2IDjjuxkZEqHO0wNSgFOGZNOlT6xXjZhK1uSfPmIyMiaI3gDugf/YB5Ujr8RQSmpui1NBGRkac/+Jo/ath98YWtlUCKHlTQRuMi/tJdjlkiYCSQFUfRxVo52ckZSWqyfmIyMjPv5Vyv2cgd4zD7BhjLFJnJFOW8oRkZEcn0X4QVPQf9lD5UgvAqITOY8fnGRkVPkyzGnfX/AJD7KpBmwkgzgCHD28laRkZEfZ/RztVIEpwGN3FC+6HfjBJSFTUhQcZV0NRQSyKciT6mNRkbsxBlDImg8S9OZijbUhPdKVlTmCQxYOKJ18zGoyJFc/s/xS+aK86a8YfbOSCKj/xj/rGRkIxmKFjqHr6fnAu0ph7hFTUpet+vGMjI0nwHAdtKIJFCuUvMRQqyh0udWNntFuKWe4SXL5nfnmJfq8ZGRH1E/ddRnP4a5/u1f9DCbbKihZykp3Sd2nHhGRkHS+PkywQdUt60Tf8A0xrtMd080F+d/wAo3GREOfLncX/7iUeMiY/+6VFe0TToKehjIyNEz7LCkcIyMjIRV//Z"/>
          <p:cNvSpPr>
            <a:spLocks noChangeAspect="1" noChangeArrowheads="1"/>
          </p:cNvSpPr>
          <p:nvPr/>
        </p:nvSpPr>
        <p:spPr bwMode="auto">
          <a:xfrm>
            <a:off x="155575" y="-228600"/>
            <a:ext cx="49911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-7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51021"/>
            <a:ext cx="8610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81000" y="-1143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Budd Inlet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C02FE-6C2F-490C-A1A4-0B99C83CB05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484" name="AutoShape 2" descr="data:image/jpeg;base64,/9j/4AAQSkZJRgABAQAAAQABAAD/2wCEAAkGBxQTEhUUExQWFhUXFxwYGBgXGRoYHxgaGhoYGBgcHRgaICggGhwlHBgcITEhJikrLi4uGyAzODMsNygvLisBCgoKDg0OGhAQGywkHyQsLCwsLCwsLCwsLCwsLCwsLCwsLCwsLCwsLCwsLCwsLCwsLCwsLCwsLCwsLCwsLCwsLP/AABEIAMIBAwMBIgACEQEDEQH/xAAcAAACAgMBAQAAAAAAAAAAAAAEBQIDAAEGBwj/xABCEAABAgQDBQYEBAMIAQUBAAABAhEAAyExBBJBBSJRYXEGEzKBkaFCscHwFNHh8QcjUhUzYnKCkqKyQyQ0U2PSFv/EABgBAAMBAQAAAAAAAAAAAAAAAAABAgME/8QAIhEBAQEBAAIDAQEAAwEAAAAAAAERAhIhMUFRA2FxodET/9oADAMBAAIRAxEAPwDhu0aJkvu5qVgqmoCcmV90uV1sQSkgi+8atHKSkXd90gEWN21ja58whKStRAdkuWTqWFh5RIKUgLl0ZRS/PK5DHUV+UKgbjtnZZAnB8qlMn3dyC1KAjieVQlA0C3tq9uT6QTMznD+I5EqYpzliVVBCLCovq8Uy1uKZQEprVs3GhO8eQ00hB0/ZGfh1Imyp0jvVrbIu2QeFRKw5SBusWLchHsmz5Mh88pEvMgd1nSA4CWGXMLgMKco+dFkMG9rU1Zo9G/g/tEJXNlKIZYSQKneDiwDCj3ItrpXPV+A9aTPMWpmGKgoRYmdFmuRNMFSV8YGE2FG28YpLsWGXTjf5RNN0Skg2MDrxCQ+8KXbSPNZXaSYMTlStkrFX0etuMDSdpqlrWVHeIKSCSHfecvcMwjPyN6th54VYgwUhDxyvZXH5yCQ9AALaAqNeZpyD6x2aQkh9DrD0IJwsXIw7RsTUhucWlTB9ICtaCGiUecdvO26kSzLkbqits1LJZRpzoK3Bjq9kbeE+QiYnxKSCz6nmwelbC8LygynkahPh9sJJKQoZwQ6XDgkZiC/AfOMmbbQSAlSaqIe9kZofnBhxGQr2LtTvQyvFUjpDQmHOtmlWRkL5u1kBWUAmrP5En2Bg9CnDiHLKMShJt/aa5akJQgrq6yPhBBAcXNeVgeUOo5jbeNmS5tQkCpDuSWLBmDAlPWJ79RXM9kO0pgC0zVKar0sScwBDO5rYf1atCvb+2B3gTQ5kyQ6gAktMmzKk0Ngw/wAJpZm0rFypi0KXJMguRnBASpQLhYehG4WUA5dLaRym2MWiViz3y0LZaTRxmSZZG8TUHfHOps7nJo6STh0DEkE7yJJOYuFb0x3IPhcC5qzNlcNCZs4LSlmBTNKa0bKCU6GmbKXB4vwjlMP2gMzELmPkGVCHUQAwK6LIsFZtLWh5J28iWhKt0gzppKQN5wgqQEtQ8Mz0NHqHNS5LFYKq8tUpBUoFyWS7ij3SQvQ+kJ1OBllpLqdIrQutO7YBwUklzZRtHQ7QWxxK0DxulxRiRmWxsQZcwhxyFXjhcItZU6T4QSHLdS39Xz5xVKnRnEOEqoCwIKxmApmYWKmcjiYyB8PKlKS6ip63WkalrsbatW8ZGV7mlrnZebJRKShEwbxDKLg5XYuEsDbXW0bws5prqZlUVm8LEi9bDmdOUDFneNkMpMdCcG4qZJTLmIStSyQkpLAAKCk5wQbhrEM7cKQPgZKS5WsJAFHfeI0pb94rn5WYXv8AfvFYTaDfQEyUJJAtdy70e/MgPSj04x6b/D7aGHkhSAtNBmC1Egs2+4VRFeFDR48tlCoMNMPSYUixq1BE+WU5Hvc3EbhIOjgv6VicnEUB5cfzjxedj5zJ/mrATYBRDUbjyhpsjtVPlKAmLMxDkEFnqXcG7j0akaT+kp3ix64nFQg7XbQWlDJIZQLknw8CGtWOZHb9Ob+7zIHiUFVrROVKgH5uRDDbmNQpi6CAH8YsMpLDzaHcqXFSccQy/iTlZR1yuFH0PLq8P+0UypJoAkpejqLJ0Ny3yPF44fHYgqUrgadau/X6Qx2ltUTUpzOVlgTU1ASl/Nn6xlpvS+y+LStWRNShgpJLJ40Gp6j0js9o7RKJeUH2dqFo8b7H7elSCrvEku7EEg3evIw1X2sT/MAJZbEZjmKaNTz1h6b0P+1FgJdvGE/8S9bNR/KKO0naiWZZkBYKiWJBIrUEU4cI4j/+wQZIQt82cqdg3gWnTrSOKxG0D3mdzcHgWBhWgx2kkqK1qJIBTqSXU3UOzavVMem7NCZWFlGSSvKDNVdyc4KrsSWca0FI8pwu1F5Zid0sqUsFQA/u5ktTuG4C2gpB0jtbNTMSELAlrly5cwM4b4tH1Nq11NYUGnX9qzQZ05BYqJD5RUDMLXI3CA3zjNl7YK5KlqOXukmwrmWpn50NteTGIzdryGxbLTuLnLQFM5JKEoy2oTMmU5KJeOYwu1kysJMQGUpc1BY3ypSvy8RSeqa6RNhuy7OdqlHaeZIdMzdAKjRISwNKEggl60JjvtvdtZCUNLWlehILVyhTVpZQ1vHz5gMaUKzC9Ql9H1DNX9YuOMZ3BelX1+sHuei/16Xju1YXOwglqAE7KVkvQZwlXkcq/RqOX9H2FtZBE1JWn+XMUk3fdqS5NdbWj5qk43KoFBUkpsoLII1IBFg5Jh3sftCEgid3syq6hTn+YjIrxG5TR7tBPVP5fQWK7QSZcsTCqhAIFi6khSAx1UDSBsctM/KpIOZIoqm7xZzWo4PaPFNu9o8PMQ6U4nPuvnmAAFJSAWBPwA25QfP/AIizxLRKklkpllNUh81MpzA7zAasDVwXo+uz55P+2O0Ms4yRLmJUychG8yioFKigKUClwrg9BzjhynvppVMmfzHmFZIIYS5UpIBJ+K/Kh6Qsxu3Jq5gmZwlVGKQBUUccDb7aBcRtJSphmKOYqUVKoA5N6ClWrxasQuwzweDzzFpcJmZiKECllUo7XGvHUljsTbo7xUog90Ja2zKCi7qIUVMA5dIcCnQxyk7GLLHMSxIq9XdzWjsw6JHCKkTSH6flFMzntDtIryoChkQlixfMA6EuddwBjwVCCScpNKa9AQfmBF2cqq7kAX4BgBXkAGjJydefStKHnD0CZG1FoGUIkqAeqkOTV6l4yBGVp9YyAvYDEIANHaujdP2iGLksEl3ccGYsC0F4rEJyqTqSCORDV9HEDzp2aWkBPhLEvd30+/eKmi4pVJLKIBYakeXrEZSXYDUtBSZIVLmKynMGUGBIAfeJUH6MWFTqIjg8SUZSwoXBapYvc0LfWH9FiADFngvCoKlGpDB3hp+AAk99lKkEghWVmIJFQ5uafSA04pFGuWDAff2Yi05zPsVn0gAzDnbe1rnGgf8Ap5QdKSHAVTjDFOzcLqt+qwPrGf8A9Jz9L7vpy8meqvAs/kXEFJWSKmOskbBwpGbvpKL070E+YBaEhmIBbuxSj+0aTvy+kwtymuvSNyi5H3wgsYipCUkE6B6sOERxEhalPlUKc9bwxg84JRLJSfIH6wy2P2ZnTkqUmmUsUqzAufDcBJB4g0hAcLN0z3PEU0i7LMIS5IqbOGtfTSIVv+Oo2l2DxcpLshbVIlrdQH+UgP0FY5efg1JWUqpyND7xJCJvFb9TEFpmn/5P+UGlf+FSJJYOCK8OQgtGGIOaWkllMxS4cswAIIJ6wCZM8Pl7wOXo4qHY06n1h1sXDzVSe6XMVKSklSQsEockGjEqSSa+FucF6k+ylC7Ixs05whQdRJy5UEKJyUyqDMWFLUtCOcpQJBFX9wYO/GqlEhBoWFgXygJ+QikqIZTpew0u9najk+8E6pKFE03SKa+5jZmGHEjaC8gzOQaA5UkGz1GvKKF7dyEp7hCgDxIf2glt+h42TS6ThpiqplrUD/SlRdr2EWysPNeqF11yqEOZXalQthgGHwzGpb+nnE1drgzKlLo/xgs9S1A0WMJ1A1fjElLo8XnaspXhQU6MW+lI3MUkpzMQLB3jLrZfhvLkAKmc/vrGIJLDWkRmpGhfQXv9I3IbiKDq9HsYpnuopXd/vz+7xaUhr3FvXXyHqIlMwKwgLUGBLCtT5eXnFUsFhW5ceXTSvtDSxAIF6H7pGyW1rcxrMHHh9cvPVo2bClqFvUdaP6QwtShLUWRyaNRRkBru+agPZ4yEC084mhainLXK7ng9A/yjJgcREUEaFZjaZyglSQogGhHEO/zirvDQElhYcHqYtKd0m/SKkCAqMw+OUmWqW+4ohRTxI19obbK2vKlgvIBXQBTgUsXJFNfVnhGhAI4GDsLhwqYKDKVWqWvwqzC8RcOa9b2Hs5C0pUvu3IeoQf8A9PHTy9myWbJL/wCNfvhHn+Bwq8oyuzcG9ounSZlq19uBjLysb47wYSSPhlAcskIcV2XwIOZKZSa/4TfqeschiM75S9WahvGGTMKSbsWPXnB5WjHb4TYeGUf/ABGmhSPZJhmjsnLIfIn1Xb/Sto4vs/KITmSklZDuaBIa9ukNJOIxSAtlzNDcsenvE2T8GHy+y+EDBczKTYAmv+4l4W4zY2EQsoaYaUIWHVRyySPaIJxPfN34UqoqLnz1hzjdgSp0s+KtCp95tD66QsGOLXsULcyFqmB6oUQoF+Yp5GMOwJmXPkAtVCgPkXpaDNkTk4OZMlMlYBZUxJNAWFBpavMQ02VtkDvCSAhKikAu7knRqN9Yv4LI4fGTMhIzF+bK+X5wt/tZBo4B509iGH+6PRsXi5MyZmVLlLA4oSXLByXFWDfZhzgNgYGZ4sLIc8ZSXL9BSDw/n18xN5jwSZgauCa6sCPVMQGzFqspLaVPyj3qd/DLBKJKZRQTqmYoegzUPlCPbf8ACwIQTJmTFKrlSoJU/VQCSPWNLueqWPLZHZ9R8S26D6mGuFwCZaWbM9yaw4V2MxyEZjLZX9MtaVENrlUw8iowDP2fi5ZyrkLNK5pah/yAye5jm/p/P+vXx1v/AEm81QqQjWWg/wCkRXMwsohu7R6RX+OFiCki+obr6RYmek2UPl845uuP68/OpywFOwMvVI8nEBzQCGq1G9/t4bYgPf8AeBUpSEnQ/fpG/wDLrqxrNpXMkBIKgSC1EkfYMVCWl1kUYJ8szA/OCcYUkdKQPLll3FKjzHny4x1TS65wdPw57sq3sqSC5WWZRNgT9+cBSisGgLUL3Y2ennUe8EYqWVVS9DYU5nrb71FVLDuD66frDkyFieRyCSKCurgB/Fz+sGzpAQQHdwxtQ8ejtAMmaxAcF7g0tzuP2i8rq/iry9/v2hXdSFmKIJGY06/lG4mqYg+J35H004RkV6GlzxBRjECNqTFH9NoS6VcojLTGn94KwCRrBfUGaqYgRbImKSQpKspBdJY3B0OsMUYWWsVJGvH76RLZWCyzgVg92CxVlBBBS7Verah9IznUo8XZdj+zeNxAEz8TMlSlbwIUDmqQuxdKswNCAOfD0FPZ0IByG18xcnm936wXs3aiFSQpCcqQnwmhSBQO1hTn6QTLniYFd2SQ7GigxHM3ERbfprJIR4zZctSCCWUE1A1L0FTct90iSdiyWBSa18RqUu3p9u8W9+0wptQOSyQKkMymd2Nb/StO1ZBzS+9llRJy7wZQypUMrGtFNxprC9mv2dIlIlpopyBldJq4t7+UN8JKQXSSGNvf9v3jkp+0FZJZSxdEtyCmnFQDBvCQ7GrXhxgFzCEkDeOYszMxD1rUO1WiiPpWy5dCA50+TtFpwxAYm3G5EalTC2ZRP+U6aAUhpKUWs/WkOcaV6xwnaTYKlkGUgB3CmYHKp39DW+gjg8FsrEpWpJBRo5dIrzZiH+ke8YiW4okE/fKK0SdSkegi/H6LyeGImTkzKs4pu6MwoGcdfePQOzE/vN5bgj4jU6WJHsGjtDKHAegpEJeBQPgAo1A3ypC8fweRccUomgNLOPoTBOH2kGLpII0u/wBXgpWEBp9+sVTUZbmn3WF49T3o2VRiEhYdsg4ggV4kwuJQtDZzmfeAIdJDgvVyPYgg2MHImJmUTvEeT00LN7wHjJKkfzcoDeJObxAWt8Y0JpcHQiaqOQ7UdkJM/wDmJlFUxJCmcusC6FZagkWIJIvZxHNnsjhFy7TZBdwQtSiQSQQpCyWUkEApFQb5cwB7+dteWCEypZUpXNnUb0pvPRjwrCnafZ+ZiXUtSQSl28LaJJcMlTUfyLsGXnfqnjyXb+zpeGUUfiFLmAsZaEUANR/MC2BZqM/UVhdMklswmCvwl/m0dZ22wKJSwkhQngb5UkgkNuEM4L6EEi4Jo6uSm1TdxS46jUUp9PPTWdUKlk+JvL8ozuDcOQOBtE0pLBxrTm3ziCFsWHp+/wCcG1O0XImk6EsPMef30iUyWXcaioqKcRFUiaxf1LN+kXGbncpJB6NTi/GDRKFIPFw3PhG86iHT0UBqNH+/mYyYpyxGtxdukYQQxAB96HgYNKoqmvdDniCz+UZEvxHly/aMh+yANGLpURUlbRvO8PGmxiT8onLBq0VgtFssQ6Rph0gMfccecX4vvFMK5DVgW+ha7PA+zQ5GY0esdAieEP3jM10m78+UY2e9aZKadnO0n4TD5DnJU4BKgUpJCiCA4y1NzAWC7ULE/vlLKaAFI8KmBAYOQGc0HtCHaG1AtOVKQE00qW6wtSvyrrB4p13kztl33eJWBvjKXymg3qZ6O7sGfg705TEhWHnEAsQb0JAUBQ6EsWPN4HwmUkZq08KTUvQV83blziUyQkZSQQHIUHfoRbjq2kP4D07ZWIE7DygFEES1PbMpMtJUVUokFbCpo4sxjtEBIUlYcpZWYvo6Sz2oWB1o0eU9lu0WHkhCVAqCd1l3IKu8oBugOhKXf4iWOnqWxCice9C8yWyJSg0QogKVQdUivDSr0Z1LKlkHKsMHHA1YH9b0sNWuEWav+36fdIrkLCedOvr7xZ35fTpFamrwoaRsV0gdE9J/f6Rk+ZShApf6w9LFqzp8iBC6alKnscvBRBHAkN+hgLGT5spG6sqINiXLfWFQ2rNUaqYM5cOza/YjLr+kXOT+XilZakKUNA9OR/byiPeLKXLProD5kCvKF0vGCZlLgnKW3WPKulLW42hdj9uKSlSQKg0BG9pStLRHkrBW0NvqllUsgE3BSCKXaj1+9IWDv8QA7pGii9COVzwg/Yq847xQCVqSwLPS9+HlE8XihLKQsrWZjpYJzAMMzkpDi2ppEbeleognZ8uWykeMasWVYVBtZswqOdoOw+KTlByHOLgkOAdXG6U0Zx7EGKZU8FCSlGZCg6SEj61J14wg7TbcEtIzEoSmpUhKs6CaA5Q+6Wre1RpFSyFYVfxcxXe4ZCgsoCJg8IBfMkhiXs7cenDyiViwXep48eL8+ZcmHnantgrFy+6yoUEl8+UuGaqHqEnXkY5SUXNAI1m2e2HXU30YKlu5HVlWHRQ8y9OcQmSv6gQoB+DjiDY9fOKgogvUK5XYOHcdPkYtlYoK3SWaxBYPxbwvzt9aGqky2e451GurU9YuwamUCQ44RipoJsEnl9n5gRcMq2a54lnrXXepoK2haWKsRKIJI61qz2+UDonaX8wz9IazjZySwAqMpDswrU/OBJuHFSDQVqHvz/ODf081S6TVwPvoYyNykggHN6N+cZAkqSoGNZD5RbLkJ4mD8Jh0qupvnFddyL550BLk8IOw2DUSKUgrPKRYOedYqVjFGwAEZ+XXXwuSRJRY0+wI2cS6efDgOsLlKOsbSu0Vg0V+HSUk5w40s/nFEyWwNqFn49IxVdYkZYCeRsfvrDhVZhMapCSEhAe5yurlU6CCMHjQnOFOpK0lKg7VLF+ZBGsDyVIYApD8XV8szRPETMpIASzhyEh7Cyi5EF9j4XplS8uerZgMutg+tn6R1vZ3tTNliXJl4dSUFTFSQWBJqplJVWtagM0cfhlTFBhmLV1+3pBqVYg3Q7/1lv8AsoRMVHcYztjtJKyJct0uQlSwkBQ4/D84nM7T41WHBzyhie8ZQM4JSJbKrl71ic2Ua9NY4hQVlSRNlJUfEkrl0u1XPD3jJZU6c+JlBL1Yklnr4UQzx2OyNtY7v0KxGIQmVvZwiYSSMpZspJ8TNXzgXF47HqWtsbKEsrVlzpJ3XOWvcE2jlZ2Il5ifxuUPQBM2gPkB+0X4ebJUlaRPnzVK8JRLUpmZ6Fbl4ZOrxapypMhMrEJTNQlffLCCy82UoYd3oHDsLxDZMieDMVOnrUTLKUtLfKsmiqNbKa9eccsrAAu8vaCqX/D/AJqMFYnZSJhzDA7SFGDSKatUpOjQqfr9GT8LiXc4yYeeVQOo49YntTETJkxSvxS5aSxCEpUQKDQKAFXPUwFJ2YEBQ/s/HqzpZ1oYpoagCVSrGr2gRWy9Bs/aHm/0w8IbDtc4DDy0jFzUzAokzMhIUHWwYqcAdWiGzsTlE7NilrKpRCT3YAlrJcLO8bEAaXMJNpHOoFWz8ShhlABUAACSzGTzhcracpCVy+5mIzs+Zdd0ggVljXlrDnJeUdXszGzETEPjgZYUMye6YqArlcJetrgwu2xtfE96spxCFozKKBTdS+6k94kFwG41DvHOyNoyEqCghbguHWkilrIe8RxOPkqUpTTASSbg3L03RD8P8HlP0WZ6ysrJQS2VlUdNb93lp58Ivw2OlD+9kZ3S5qRvuWIU6jlIIfWji5dPMxiCwGYNQUH5xrv66nr7wWM7YJIWSoizuAC/sXMROGGoKSdA1eg06enCMTPfRyKs7ekWhdKgaig+xC3PlOq5UpmBOZrOxb1qOlRxg+VKTzHEW6VF4HQHuX5xYlBAfjYg387GC0xSsKpvhIBrvMfQ7pfiwb1iJUjKzmtN4EVe3EU4ZufCNSZyhb/aqoHlpE5igXqAo6AUro/C+lPOAF6sCl/EkeYHtGRehgGPeP8A4XbyakZBtIPNW1E0HHUxQJnCvMxqWri3nX04RaZgVyPz+/pEeOfJ27VeR7xKgiSxRxTlAc5R405axpLKPJdPW44NFKVpA40ihZ00iJEVheXtf3qRxiRxgZmoPvlAqovweEVMLJD+wHUw8h+VS/FnQD0H1i2StcxQSA5LACgcmgGguYjMkhK1JoSklLixILFuVIL2ThlzJqUS/GSCDwar+TRNw5tdBI7A41QdRlyxqCvMQOiQR7w+2H/CuWtzOxMy9kISj3UVP6Q/2LjpyHz5ToSxS56F3h3N2qpKaAO92ZvcvaOa/wBOmvjCc/w22bIT/ME2ZzXNUH/2ZYLwWwNmJOUYWQeGZIX7rcwu2zipkwbyso9YTTcf3ZAVctQX5GFeuv0TmPSpOHwksBpMtDWyIA+Qivau2jKlZpSUgtQqcC2tHEedS9pz8+YKN9SGPJq/KHsnajpqoOaml2Hl60tE+/tWAcTiJ6l95NnMqjpygpD1oDvFhqaPAmK2nNUCEYmbJAVxBNHDMwat30F4hicEuYoqXVL3Szfm8bxWGJ3RUN4mq+jtfSCQamvaJJBVNUqYkuSMkorBbQOKMws7nqL8P2qKFZFd4ATosZhZszjg5LUgXDyUqdLpC2YWD0r8+ERw+HSCUEJL3HpwNGfkKw5IW0z2ptgTAAJhkl3DurS7vutxFIXTsWEy/wD1OIM0FynKS5NaOXpyhdisKlKmdhW/3aGGz8KMuUB23i4c1AD1s0VOfY0v2jjJAlZE4SW5G53ic6grV3ejdG8o4PHYLKqoCXqGp7R6Ri9murMmoIZhpc3JqbQlxPZ5U1XhVQEU09bxpz341HXOxxM/DZTcEca18opCjD3bGzDJOVYbz6wp7oNT8431jZiKeN4LROLc7jnx+UVyEc/KDJEsBn16fPWI66giUlyHfnSLZOHW7gOHt1i6UUhwONDy4V1gn8QKsQeR++cYdd38bTnZ7BLChxDCtTTjY2gTvyX4fdxB82aFHpyHmaGB8gdwkFXVvb7Mac39RfQtOEQQ+ZHmkfWsaipM7g/oD9D84yFtThWF0/aIlfQfnFIVWJPyjTE2+23LavFa1xKIrMOEqESaNhBJoCegjsOzOykpTmmhlGz3S3yveHesVzNcxg9nLmWBA4kew4mHmFwDZUoJcf0jMX1tHTnCAiqX4l2d2axYX94tweAzDKncIuoEFw7VrTTXjGXXVrbnnHDf2HOKi4DvV+dbm8OtizSJ6ipswAQ4sLq6X+UdFO2W8wJBdJ1sSDXQxcjYicO4lp+J1cSGccdfnCveic4hKlqUU5jfr+XnDKUMrhiocQXYc2vF+GUwzKSAcr0o7EAU82tG5gUmSV+J2cDgS1Ojxjq8K87ggNq1bfUiKkMKrGbnQg9SafKGUrKQBlyqJO6R7v8Ad4Hn4dbnKlXNJf2pE1UZO2YiaMiCEm9OPQl7cHgedhu7SpILqR1ZunBoJlrykKKSwq1bN7QXtHZkwBM6UM2qq1ILAMbUtzpDnsinC4iYoAoDkXBrmA8qHnDYSgUlmJIqKk9PLjEpeCUWWlASpySCC/Uaaw0lSgoE5QDRwKObGh9YIHO4jZ2RSVA7zEBX0A6Rfll7tA5NSAAC5t08oYYvY5UrMgBjo7VZqJNH6RRPwbJKcvIkgO9DfpFaWKsXhpVirMUngCQ9QHNxFMshBdIbi7voKkaa+kEpwyUlO8XAy1Uai4JUxa+tLRarYa0uoq3Qo0DKdJ0PTXpR7QvfyfpDGYM5XSAHFWqG4cizVgEbNFloUrq6iK8q3akO1SGSsMCG3XI0SCGF30BN43hCpKQDmclzV2PR24xROex+xUTUEKRR2q9BlGlx1o0cxjuxiUlXcquRlC1US9wVAORz6Xj0CbPzLcKByl1IFzYunQ01La6uIVYvu3ZALl3LpHBPJmoH4xUtnwV5leY4rZS0KIUhTi+QG/Isx6xNUpUtsySHDuW+YvePUlrKKFKWuCauNLs9/JoA2qkTZbS+7zapd2PNgyVcjppwvz35R4PPAonXT7/ONkvf1p5XgArUhZSAxBIqGMXgnV284q8o0ZLmeY/L7tA8zFM6rMKfszl4iicWoQD5cann0iidO8ufB+WsKcjTPMFVLv8A5SflSMgOUosN9vWMiRpcSIzPo9ojG2jZnbray8WYaQpZASKkxKRhVq8KSY6js32cnPmVuVtqw1LewiOusnpXPO0y2PszupAJS5JJB50Hn0/WH+GwuQBamC2er0O78Op3n8oNwEtSkcEJSWLMVGhvwd36+cRxGD+Jebeqx8On3ThGGunFGEw+ZBzAZElkhsrqJ0qG9Ia7MlBaA6cgKtUnerTiT+0Zg8HmG6oBhvBJCiB04tyesMMhILkCWA6QaF+bmru8P/ATYjAPMASGDm4DnUMNXq36w7QjOGmNRr8eD29HgJIUsqUGcEVpboPukMtoYxCQAQ7gZQaEH5gxN9ADtJIDIqHqT+TN+sTxEod1RRWNGAD8b3++UV7NwhzZkrLEFWUkkEHzt79IPkr3GUBWtHSCepbSJhlMnEOQChBAq5DEdDw9TEsqUrKkzFBybE/7khqi3J4ZJwaDdCh/r4OzHXpEJ2y5ZIZJKa0zEM/lWvPWDPQQVNC95HmlkuTxs/A+lYjI2lNlhsvecQDlID9Gtcv5VoQiUlSSlKVyi7FxQtqCbj0MRxEtMsBiTWocCvPl05w5sBnJmpXvAghuoHnpSBceZjUaoL0fkw1P20LcPOVMWKNTLukhwK6cxeHndmWkJUcwA1LNZ3apTzLt0te6kHJBWCEAHizerG4Iu7NWGEvBIVmdKbtq1AHYDn8oXYyYPEheVZ3QQTlJNgpuLUN3DPoSJO0WQCRprc3zaeJwacREeWKxPGzsNKIcISfLqLwuPaGX3uRQUjMBkzgZVByAp9AW9osn43MlRSxV8KVkDNw0LFoTy8UCGnpSEqNl7xSs9aMSD0bpE22n6gnaG0jLKkqQcihUAEs9MycoZuhfXSspGL79KFFaSEgEjKam10kG4JYchZ4FkbZlheVQG6akJFGFCzML3BGjwNildzMmKyEhe8FhiDRJooE0OajtUG5MVJ6Krp6s6ljIQxZK07uUZQGACS3m1eULZWypgCcyyEpJdgksTolzvCtdb0LV3hsTNmTgMiw4DlSSkAhRcHMAHp5sPNvMnLDoYKADmhUDpqGcCl9Ie6VIPwyTmQVLmO5ZJykAukFi5QWvrRx4hA+I2ehJc5lSyCTvFBSaBt0jMKtmFnFqmHG1MCMudLLy2Cq5X4qOjlmNQbVEBCVmBKFEn/ySljNUU4vmDDWoatXiiJtpdnpZcJUVUJdzmA6Ev7xyO1NkTJBGYEoe4qQa1UBbrHoCdkFJEwAzE5TRCshD0dKVMlxZnrweFu05kkskrTMStkpJBzpzVyrT4gdcyfTjfPWI65lcBlrRNftusWoexFOYtB+LwspOVUskly4IcBmYigzAvf8AKBJs0guw6CgA+6eZi7UYg4FMqvVoyIZCNQOTfrGQbCxXIwiicoFeH6Q+2d2adSQslybAO3Xj0jpsFs+TI/uklSiKqNSrW40cO0ESZZSlqElRawI0Y6gxj1/S34ac/wAp9pYbZ3dkbpKTqaPWyfYU+UNpedLFSUhIfKBodHeumvC8ZKUUiWguSkhWWwJLFjzA1g9WIJBGcFTuNCA18wBJt1rygkxpWsPJKlGYs5Ui1WcUv19BC3bOJVNIEs7gIZI3VAUqQ5cxVPxiiogqIZwCL3rU1rBcrZK1yu8ckOzHxcXY3EZ7vwfwI7Pp7sKLpKbFSDmJOgOoPKloP2uib4hvp/pYFiAGLm0LtmKXKChLCS6cxBS75emrvr6NHTKmqIUACDlYFAA1oXUeVn1qDF4Wud2TilMsqUCnwUuSQ56Ut15RLEb75FAEGiFEAl2Zi9LG8ETJZQQXUhy9UCrsbhqQdNkS6KanKlb/AE46RF9w4WJxSygpcoI3q0426t91ieysYoLYudDWoIrXU+8XTEJAGUKmJI8JILc3oR5Rbs/EpJrKQltQp69aUrC/DMDIUq1a0qKHjaLTssiucjizD5u/tBUuWGenGunIRRPxqEjMSeGvyirifaaMEE6uX5etoCxpTLdasrAV3Q/mdPWIY7ayRLzJqk6pP1aFsjHoULa8SW1PI+ljCvR4M2ftSQFFISUOPEaVuaKt+hi3F4sBnUADzPQs9PukKlzAHAGUtunKoi+rEADl+sRlT1OaBI0Zxzu4FDpBu/AMMXJIAADoPiNUpYlzxy8TYe8LsViky1VClJKq3o5q/EAk1qL8yTZM9a1jJUBQetW5eWnMF4q2vLRMZIAoWIZnLXBBuOFIr6JcuQlKTlAUmpYAhquaWPlAc6aFpSGzA1SlQoSK+I0BYG5atxeF8tKpTBJWuU+65qnkDZOracWYuThZkteZ05WJcnKWNwdcpDu1onPww81ToeXKOVLqKQWXLKXcsbpbmdRa16JlAsgpBIUzsWCglZYkAFlOCLlL0EVKH8xlllZaTUKKSQKBwxCrA34Rfi9ntLS6lBJB328T0yKJVukgkAlxaxoXz8ijcDNBnZFrGdCSHZlFyGNLhQYvYVD0i3FoARRRS/8ASGPB7c6nyhfKlkLkTxMdC0GUt9wC+Y0HwrSkMdM3CJTcMpLksoFW8xIZ6MHBYGhfnbhdhRUnDy5iVUAOU76QGW+7Ua82fk0JPxBlzXclBABLpqA7eKykhyU0LE3LQ9kYVRXk3ikeNlKzEKAa5ynQ0JpzijaGClzChJCikPVKyFKFCA1aVJa7irVchVNE4tmAdCyMyRvFVDUMWWoXZLkhuUc3tBE1WLHdsJR3SxI3mJO62YE6UYkHW9/ffhgUpyrkkVBYrR8LuCNy5YNl0ieIxCV5mpm3ihFWc/yyAoPVWoBqx4wwX43sqVFVS71CixJLNvfGTzFqvw4rH7OmSlKRNSxTd9bWOt/1j0jYypsxPiScqiFEbpChQmpIL0bdZiLQBt/ArmAiala8pooKfIbODlBJtTlDlz0m877jznNzHoYyLp+GKVEKyOL0/SMjfGXt6ls7Z29VQzAUAVzLAkcXJPL2Z4uSEKRmSlicuYO6eYCRxNL+UKsLiQlXBOUAXJrVwdPP2vFhmi5WQAXrc1Z+B6845tn06DfEkAEoDlJYg1Ltz582LQixJLs+8S7M5bi8FS3b+UtSi1vDQk7wLno8DYkqJYJO6HNDX/UdIz6pxfs9SVKYtm56jyjqziUgII8BYMzNVtaBvKhjhsNIUJrgAgBy7UagJEd8MOyUgZAMtTR1PUlorjcFDYQLzzFIWhRHg4XFxYE09+EMMHLzoJWHrQBXKrteukL14VMpKixympbj0FWp05GNSBLUgCSUZUvQE3uQoix4eca56QMxKc9MwAeqd6t2Bs94AmSFyAUpSAhSqE1YFqV41uSaluZ+MQCkFSt0CuZTsw0PD6CEeI7ZgbsuUSDdyzijMPv5xnb+qkNZAMvxJQkKsAh3bSgLVPCLArMMwAd3AypAYihfVq2jnUdsZmYJMsZPiJrTgP194Jxu10TQ0sKBTlUCWFHBPLLVniZYdgraW1ihITMIz8Kb1WBHAUgOfjZmUqAcVJSfCw9DwsfygMzhOATOZ6hJqbcW8JGvGMky8qb0TYl6OWaujsInDE4RacygEEqWl2LkU0OmnB4XrxwG8lWUNUJUS3WlTb0i1AAuyWqLGmjDQxXg1KTNKhkWF0JKADmrQkXBs4AhAThZyllIIUl9asxLF/WghrKyylgE+KxTWpr5DnC6ds+eqWrIp0szAO3EWDV1/eE0rAzUJZiAdTRyOfEDThF4WnZ2itJUAcygpkgkM4uGHqAefQ0TMcpQBoVa89GPNvSF+JAStzRQSMwcVFMp/XpBGDnOASMyQSC9wNGu4c25cxBlB8ialASQpW/lVQDW568xw0hEFrTmVKOVQLGWfCogl6aG5fibVJgk44J8IUXDVIIQqxDaA6jjzMQk4ILJJ3TbNYMKV41p+1X9hmC2ulRCVAJUHotJBFKlKgSxuHDjnxIRtN91gXVf4mYGqVEPb8hFqdmIWlQUhmNPhL2BBRWrN5xE4OZKood6kjLVIUoPoUXXrZv8pMGFoZGPEmaZak5palZpSlBgcygJyCDUprmf/EoVZ4ZIIK1SlFYWGJNRuEMkgMHJAuaApVwaEW2pShKBzhUsTAnKkqcFTp3j4kFJLgE0KQ4tAcrFrJRmcTClCDmADivhYlLpU4KNAonWmlTroZeJCVlEoqyACx1uzgMR1Ot61gVrOYIygO1g7M7giysxVW9YpTNzSitgB4jVviykg60Aq0B/iFBAzS1KRVT3bMcxuKXvE7im5pWCc5fjQO1b+pqOJgefgpcuWkTECbIVlL0zSE5mcHxFAa4Lpajp8AxxU19wZkqsAXUPI1MOEIVKkpzAgzCBkUwyVOVg71zE9WpC5osI8Jg5aZyhLK/A62mrZSgo7zJU1UlJarRTP2XRYQZgCqlXeTCXpxVxHtG9nShLxc4JBAVKQoCzb0wKbgH+cMFkXq3WKt9lIQr7MB//AHM0ciXPzjIbsnVaT99IyF5UZEpBeXIJqSKk3N9Y3i6qY2IDjjuxkZEqHO0wNSgFOGZNOlT6xXjZhK1uSfPmIyMiaI3gDugf/YB5Ujr8RQSmpui1NBGRkac/+Jo/ath98YWtlUCKHlTQRuMi/tJdjlkiYCSQFUfRxVo52ckZSWqyfmIyMjPv5Vyv2cgd4zD7BhjLFJnJFOW8oRkZEcn0X4QVPQf9lD5UgvAqITOY8fnGRkVPkyzGnfX/AJD7KpBmwkgzgCHD28laRkZEfZ/RztVIEpwGN3FC+6HfjBJSFTUhQcZV0NRQSyKciT6mNRkbsxBlDImg8S9OZijbUhPdKVlTmCQxYOKJ18zGoyJFc/s/xS+aK86a8YfbOSCKj/xj/rGRkIxmKFjqHr6fnAu0ph7hFTUpet+vGMjI0nwHAdtKIJFCuUvMRQqyh0udWNntFuKWe4SXL5nfnmJfq8ZGRH1E/ddRnP4a5/u1f9DCbbKihZykp3Sd2nHhGRkHS+PkywQdUt60Tf8A0xrtMd080F+d/wAo3GREOfLncX/7iUeMiY/+6VFe0TToKehjIyNEz7LCkcIyMjIRV//Z"/>
          <p:cNvSpPr>
            <a:spLocks noChangeAspect="1" noChangeArrowheads="1"/>
          </p:cNvSpPr>
          <p:nvPr/>
        </p:nvSpPr>
        <p:spPr bwMode="auto">
          <a:xfrm>
            <a:off x="155575" y="-228600"/>
            <a:ext cx="49911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-7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8534400" cy="533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9" y="1064293"/>
            <a:ext cx="2569326" cy="1295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724400" y="1219200"/>
            <a:ext cx="1066800" cy="7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59817"/>
            <a:ext cx="2731008" cy="151447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153025" y="2376487"/>
            <a:ext cx="866775" cy="977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9" y="3657600"/>
            <a:ext cx="2090487" cy="132397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651126" y="4406314"/>
            <a:ext cx="1463674" cy="243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4800" y="29426"/>
            <a:ext cx="8229600" cy="11049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Deschutes Estuary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C02FE-6C2F-490C-A1A4-0B99C83CB05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484" name="AutoShape 2" descr="data:image/jpeg;base64,/9j/4AAQSkZJRgABAQAAAQABAAD/2wCEAAkGBxQTEhUUExQWFhUXFxwYGBgXGRoYHxgaGhoYGBgcHRgaICggGhwlHBgcITEhJikrLi4uGyAzODMsNygvLisBCgoKDg0OGhAQGywkHyQsLCwsLCwsLCwsLCwsLCwsLCwsLCwsLCwsLCwsLCwsLCwsLCwsLCwsLCwsLCwsLCwsLP/AABEIAMIBAwMBIgACEQEDEQH/xAAcAAACAgMBAQAAAAAAAAAAAAAEBQIDAAEGBwj/xABCEAABAgQDBQYEBAMIAQUBAAABAhEAAyExBBJBBSJRYXEGEzKBkaFCscHwFNHh8QcjUhUzYnKCkqKyQyQ0U2PSFv/EABgBAAMBAQAAAAAAAAAAAAAAAAABAgME/8QAIhEBAQEBAAIDAQEAAwEAAAAAAAERAhIhMUFRA2FxodET/9oADAMBAAIRAxEAPwDhu0aJkvu5qVgqmoCcmV90uV1sQSkgi+8atHKSkXd90gEWN21ja58whKStRAdkuWTqWFh5RIKUgLl0ZRS/PK5DHUV+UKgbjtnZZAnB8qlMn3dyC1KAjieVQlA0C3tq9uT6QTMznD+I5EqYpzliVVBCLCovq8Uy1uKZQEprVs3GhO8eQ00hB0/ZGfh1Imyp0jvVrbIu2QeFRKw5SBusWLchHsmz5Mh88pEvMgd1nSA4CWGXMLgMKco+dFkMG9rU1Zo9G/g/tEJXNlKIZYSQKneDiwDCj3ItrpXPV+A9aTPMWpmGKgoRYmdFmuRNMFSV8YGE2FG28YpLsWGXTjf5RNN0Skg2MDrxCQ+8KXbSPNZXaSYMTlStkrFX0etuMDSdpqlrWVHeIKSCSHfecvcMwjPyN6th54VYgwUhDxyvZXH5yCQ9AALaAqNeZpyD6x2aQkh9DrD0IJwsXIw7RsTUhucWlTB9ICtaCGiUecdvO26kSzLkbqits1LJZRpzoK3Bjq9kbeE+QiYnxKSCz6nmwelbC8LygynkahPh9sJJKQoZwQ6XDgkZiC/AfOMmbbQSAlSaqIe9kZofnBhxGQr2LtTvQyvFUjpDQmHOtmlWRkL5u1kBWUAmrP5En2Bg9CnDiHLKMShJt/aa5akJQgrq6yPhBBAcXNeVgeUOo5jbeNmS5tQkCpDuSWLBmDAlPWJ79RXM9kO0pgC0zVKar0sScwBDO5rYf1atCvb+2B3gTQ5kyQ6gAktMmzKk0Ngw/wAJpZm0rFypi0KXJMguRnBASpQLhYehG4WUA5dLaRym2MWiViz3y0LZaTRxmSZZG8TUHfHOps7nJo6STh0DEkE7yJJOYuFb0x3IPhcC5qzNlcNCZs4LSlmBTNKa0bKCU6GmbKXB4vwjlMP2gMzELmPkGVCHUQAwK6LIsFZtLWh5J28iWhKt0gzppKQN5wgqQEtQ8Mz0NHqHNS5LFYKq8tUpBUoFyWS7ij3SQvQ+kJ1OBllpLqdIrQutO7YBwUklzZRtHQ7QWxxK0DxulxRiRmWxsQZcwhxyFXjhcItZU6T4QSHLdS39Xz5xVKnRnEOEqoCwIKxmApmYWKmcjiYyB8PKlKS6ip63WkalrsbatW8ZGV7mlrnZebJRKShEwbxDKLg5XYuEsDbXW0bws5prqZlUVm8LEi9bDmdOUDFneNkMpMdCcG4qZJTLmIStSyQkpLAAKCk5wQbhrEM7cKQPgZKS5WsJAFHfeI0pb94rn5WYXv8AfvFYTaDfQEyUJJAtdy70e/MgPSj04x6b/D7aGHkhSAtNBmC1Egs2+4VRFeFDR48tlCoMNMPSYUixq1BE+WU5Hvc3EbhIOjgv6VicnEUB5cfzjxedj5zJ/mrATYBRDUbjyhpsjtVPlKAmLMxDkEFnqXcG7j0akaT+kp3ix64nFQg7XbQWlDJIZQLknw8CGtWOZHb9Ob+7zIHiUFVrROVKgH5uRDDbmNQpi6CAH8YsMpLDzaHcqXFSccQy/iTlZR1yuFH0PLq8P+0UypJoAkpejqLJ0Ny3yPF44fHYgqUrgadau/X6Qx2ltUTUpzOVlgTU1ASl/Nn6xlpvS+y+LStWRNShgpJLJ40Gp6j0js9o7RKJeUH2dqFo8b7H7elSCrvEku7EEg3evIw1X2sT/MAJZbEZjmKaNTz1h6b0P+1FgJdvGE/8S9bNR/KKO0naiWZZkBYKiWJBIrUEU4cI4j/+wQZIQt82cqdg3gWnTrSOKxG0D3mdzcHgWBhWgx2kkqK1qJIBTqSXU3UOzavVMem7NCZWFlGSSvKDNVdyc4KrsSWca0FI8pwu1F5Zid0sqUsFQA/u5ktTuG4C2gpB0jtbNTMSELAlrly5cwM4b4tH1Nq11NYUGnX9qzQZ05BYqJD5RUDMLXI3CA3zjNl7YK5KlqOXukmwrmWpn50NteTGIzdryGxbLTuLnLQFM5JKEoy2oTMmU5KJeOYwu1kysJMQGUpc1BY3ypSvy8RSeqa6RNhuy7OdqlHaeZIdMzdAKjRISwNKEggl60JjvtvdtZCUNLWlehILVyhTVpZQ1vHz5gMaUKzC9Ql9H1DNX9YuOMZ3BelX1+sHuei/16Xju1YXOwglqAE7KVkvQZwlXkcq/RqOX9H2FtZBE1JWn+XMUk3fdqS5NdbWj5qk43KoFBUkpsoLII1IBFg5Jh3sftCEgid3syq6hTn+YjIrxG5TR7tBPVP5fQWK7QSZcsTCqhAIFi6khSAx1UDSBsctM/KpIOZIoqm7xZzWo4PaPFNu9o8PMQ6U4nPuvnmAAFJSAWBPwA25QfP/AIizxLRKklkpllNUh81MpzA7zAasDVwXo+uz55P+2O0Ms4yRLmJUychG8yioFKigKUClwrg9BzjhynvppVMmfzHmFZIIYS5UpIBJ+K/Kh6Qsxu3Jq5gmZwlVGKQBUUccDb7aBcRtJSphmKOYqUVKoA5N6ClWrxasQuwzweDzzFpcJmZiKECllUo7XGvHUljsTbo7xUog90Ja2zKCi7qIUVMA5dIcCnQxyk7GLLHMSxIq9XdzWjsw6JHCKkTSH6flFMzntDtIryoChkQlixfMA6EuddwBjwVCCScpNKa9AQfmBF2cqq7kAX4BgBXkAGjJydefStKHnD0CZG1FoGUIkqAeqkOTV6l4yBGVp9YyAvYDEIANHaujdP2iGLksEl3ccGYsC0F4rEJyqTqSCORDV9HEDzp2aWkBPhLEvd30+/eKmi4pVJLKIBYakeXrEZSXYDUtBSZIVLmKynMGUGBIAfeJUH6MWFTqIjg8SUZSwoXBapYvc0LfWH9FiADFngvCoKlGpDB3hp+AAk99lKkEghWVmIJFQ5uafSA04pFGuWDAff2Yi05zPsVn0gAzDnbe1rnGgf8Ap5QdKSHAVTjDFOzcLqt+qwPrGf8A9Jz9L7vpy8meqvAs/kXEFJWSKmOskbBwpGbvpKL070E+YBaEhmIBbuxSj+0aTvy+kwtymuvSNyi5H3wgsYipCUkE6B6sOERxEhalPlUKc9bwxg84JRLJSfIH6wy2P2ZnTkqUmmUsUqzAufDcBJB4g0hAcLN0z3PEU0i7LMIS5IqbOGtfTSIVv+Oo2l2DxcpLshbVIlrdQH+UgP0FY5efg1JWUqpyND7xJCJvFb9TEFpmn/5P+UGlf+FSJJYOCK8OQgtGGIOaWkllMxS4cswAIIJ6wCZM8Pl7wOXo4qHY06n1h1sXDzVSe6XMVKSklSQsEockGjEqSSa+FucF6k+ylC7Ixs05whQdRJy5UEKJyUyqDMWFLUtCOcpQJBFX9wYO/GqlEhBoWFgXygJ+QikqIZTpew0u9najk+8E6pKFE03SKa+5jZmGHEjaC8gzOQaA5UkGz1GvKKF7dyEp7hCgDxIf2glt+h42TS6ThpiqplrUD/SlRdr2EWysPNeqF11yqEOZXalQthgGHwzGpb+nnE1drgzKlLo/xgs9S1A0WMJ1A1fjElLo8XnaspXhQU6MW+lI3MUkpzMQLB3jLrZfhvLkAKmc/vrGIJLDWkRmpGhfQXv9I3IbiKDq9HsYpnuopXd/vz+7xaUhr3FvXXyHqIlMwKwgLUGBLCtT5eXnFUsFhW5ceXTSvtDSxAIF6H7pGyW1rcxrMHHh9cvPVo2bClqFvUdaP6QwtShLUWRyaNRRkBru+agPZ4yEC084mhainLXK7ng9A/yjJgcREUEaFZjaZyglSQogGhHEO/zirvDQElhYcHqYtKd0m/SKkCAqMw+OUmWqW+4ohRTxI19obbK2vKlgvIBXQBTgUsXJFNfVnhGhAI4GDsLhwqYKDKVWqWvwqzC8RcOa9b2Hs5C0pUvu3IeoQf8A9PHTy9myWbJL/wCNfvhHn+Bwq8oyuzcG9ounSZlq19uBjLysb47wYSSPhlAcskIcV2XwIOZKZSa/4TfqeschiM75S9WahvGGTMKSbsWPXnB5WjHb4TYeGUf/ABGmhSPZJhmjsnLIfIn1Xb/Sto4vs/KITmSklZDuaBIa9ukNJOIxSAtlzNDcsenvE2T8GHy+y+EDBczKTYAmv+4l4W4zY2EQsoaYaUIWHVRyySPaIJxPfN34UqoqLnz1hzjdgSp0s+KtCp95tD66QsGOLXsULcyFqmB6oUQoF+Yp5GMOwJmXPkAtVCgPkXpaDNkTk4OZMlMlYBZUxJNAWFBpavMQ02VtkDvCSAhKikAu7knRqN9Yv4LI4fGTMhIzF+bK+X5wt/tZBo4B509iGH+6PRsXi5MyZmVLlLA4oSXLByXFWDfZhzgNgYGZ4sLIc8ZSXL9BSDw/n18xN5jwSZgauCa6sCPVMQGzFqspLaVPyj3qd/DLBKJKZRQTqmYoegzUPlCPbf8ACwIQTJmTFKrlSoJU/VQCSPWNLueqWPLZHZ9R8S26D6mGuFwCZaWbM9yaw4V2MxyEZjLZX9MtaVENrlUw8iowDP2fi5ZyrkLNK5pah/yAye5jm/p/P+vXx1v/AEm81QqQjWWg/wCkRXMwsohu7R6RX+OFiCki+obr6RYmek2UPl845uuP68/OpywFOwMvVI8nEBzQCGq1G9/t4bYgPf8AeBUpSEnQ/fpG/wDLrqxrNpXMkBIKgSC1EkfYMVCWl1kUYJ8szA/OCcYUkdKQPLll3FKjzHny4x1TS65wdPw57sq3sqSC5WWZRNgT9+cBSisGgLUL3Y2ennUe8EYqWVVS9DYU5nrb71FVLDuD66frDkyFieRyCSKCurgB/Fz+sGzpAQQHdwxtQ8ejtAMmaxAcF7g0tzuP2i8rq/iry9/v2hXdSFmKIJGY06/lG4mqYg+J35H004RkV6GlzxBRjECNqTFH9NoS6VcojLTGn94KwCRrBfUGaqYgRbImKSQpKspBdJY3B0OsMUYWWsVJGvH76RLZWCyzgVg92CxVlBBBS7Verah9IznUo8XZdj+zeNxAEz8TMlSlbwIUDmqQuxdKswNCAOfD0FPZ0IByG18xcnm936wXs3aiFSQpCcqQnwmhSBQO1hTn6QTLniYFd2SQ7GigxHM3ERbfprJIR4zZctSCCWUE1A1L0FTct90iSdiyWBSa18RqUu3p9u8W9+0wptQOSyQKkMymd2Nb/StO1ZBzS+9llRJy7wZQypUMrGtFNxprC9mv2dIlIlpopyBldJq4t7+UN8JKQXSSGNvf9v3jkp+0FZJZSxdEtyCmnFQDBvCQ7GrXhxgFzCEkDeOYszMxD1rUO1WiiPpWy5dCA50+TtFpwxAYm3G5EalTC2ZRP+U6aAUhpKUWs/WkOcaV6xwnaTYKlkGUgB3CmYHKp39DW+gjg8FsrEpWpJBRo5dIrzZiH+ke8YiW4okE/fKK0SdSkegi/H6LyeGImTkzKs4pu6MwoGcdfePQOzE/vN5bgj4jU6WJHsGjtDKHAegpEJeBQPgAo1A3ypC8fweRccUomgNLOPoTBOH2kGLpII0u/wBXgpWEBp9+sVTUZbmn3WF49T3o2VRiEhYdsg4ggV4kwuJQtDZzmfeAIdJDgvVyPYgg2MHImJmUTvEeT00LN7wHjJKkfzcoDeJObxAWt8Y0JpcHQiaqOQ7UdkJM/wDmJlFUxJCmcusC6FZagkWIJIvZxHNnsjhFy7TZBdwQtSiQSQQpCyWUkEApFQb5cwB7+dteWCEypZUpXNnUb0pvPRjwrCnafZ+ZiXUtSQSl28LaJJcMlTUfyLsGXnfqnjyXb+zpeGUUfiFLmAsZaEUANR/MC2BZqM/UVhdMklswmCvwl/m0dZ22wKJSwkhQngb5UkgkNuEM4L6EEi4Jo6uSm1TdxS46jUUp9PPTWdUKlk+JvL8ozuDcOQOBtE0pLBxrTm3ziCFsWHp+/wCcG1O0XImk6EsPMef30iUyWXcaioqKcRFUiaxf1LN+kXGbncpJB6NTi/GDRKFIPFw3PhG86iHT0UBqNH+/mYyYpyxGtxdukYQQxAB96HgYNKoqmvdDniCz+UZEvxHly/aMh+yANGLpURUlbRvO8PGmxiT8onLBq0VgtFssQ6Rph0gMfccecX4vvFMK5DVgW+ha7PA+zQ5GY0esdAieEP3jM10m78+UY2e9aZKadnO0n4TD5DnJU4BKgUpJCiCA4y1NzAWC7ULE/vlLKaAFI8KmBAYOQGc0HtCHaG1AtOVKQE00qW6wtSvyrrB4p13kztl33eJWBvjKXymg3qZ6O7sGfg705TEhWHnEAsQb0JAUBQ6EsWPN4HwmUkZq08KTUvQV83blziUyQkZSQQHIUHfoRbjq2kP4D07ZWIE7DygFEES1PbMpMtJUVUokFbCpo4sxjtEBIUlYcpZWYvo6Sz2oWB1o0eU9lu0WHkhCVAqCd1l3IKu8oBugOhKXf4iWOnqWxCice9C8yWyJSg0QogKVQdUivDSr0Z1LKlkHKsMHHA1YH9b0sNWuEWav+36fdIrkLCedOvr7xZ35fTpFamrwoaRsV0gdE9J/f6Rk+ZShApf6w9LFqzp8iBC6alKnscvBRBHAkN+hgLGT5spG6sqINiXLfWFQ2rNUaqYM5cOza/YjLr+kXOT+XilZakKUNA9OR/byiPeLKXLProD5kCvKF0vGCZlLgnKW3WPKulLW42hdj9uKSlSQKg0BG9pStLRHkrBW0NvqllUsgE3BSCKXaj1+9IWDv8QA7pGii9COVzwg/Yq847xQCVqSwLPS9+HlE8XihLKQsrWZjpYJzAMMzkpDi2ppEbeleognZ8uWykeMasWVYVBtZswqOdoOw+KTlByHOLgkOAdXG6U0Zx7EGKZU8FCSlGZCg6SEj61J14wg7TbcEtIzEoSmpUhKs6CaA5Q+6Wre1RpFSyFYVfxcxXe4ZCgsoCJg8IBfMkhiXs7cenDyiViwXep48eL8+ZcmHnantgrFy+6yoUEl8+UuGaqHqEnXkY5SUXNAI1m2e2HXU30YKlu5HVlWHRQ8y9OcQmSv6gQoB+DjiDY9fOKgogvUK5XYOHcdPkYtlYoK3SWaxBYPxbwvzt9aGqky2e451GurU9YuwamUCQ44RipoJsEnl9n5gRcMq2a54lnrXXepoK2haWKsRKIJI61qz2+UDonaX8wz9IazjZySwAqMpDswrU/OBJuHFSDQVqHvz/ODf081S6TVwPvoYyNykggHN6N+cZAkqSoGNZD5RbLkJ4mD8Jh0qupvnFddyL550BLk8IOw2DUSKUgrPKRYOedYqVjFGwAEZ+XXXwuSRJRY0+wI2cS6efDgOsLlKOsbSu0Vg0V+HSUk5w40s/nFEyWwNqFn49IxVdYkZYCeRsfvrDhVZhMapCSEhAe5yurlU6CCMHjQnOFOpK0lKg7VLF+ZBGsDyVIYApD8XV8szRPETMpIASzhyEh7Cyi5EF9j4XplS8uerZgMutg+tn6R1vZ3tTNliXJl4dSUFTFSQWBJqplJVWtagM0cfhlTFBhmLV1+3pBqVYg3Q7/1lv8AsoRMVHcYztjtJKyJct0uQlSwkBQ4/D84nM7T41WHBzyhie8ZQM4JSJbKrl71ic2Ua9NY4hQVlSRNlJUfEkrl0u1XPD3jJZU6c+JlBL1Yklnr4UQzx2OyNtY7v0KxGIQmVvZwiYSSMpZspJ8TNXzgXF47HqWtsbKEsrVlzpJ3XOWvcE2jlZ2Il5ifxuUPQBM2gPkB+0X4ebJUlaRPnzVK8JRLUpmZ6Fbl4ZOrxapypMhMrEJTNQlffLCCy82UoYd3oHDsLxDZMieDMVOnrUTLKUtLfKsmiqNbKa9eccsrAAu8vaCqX/D/AJqMFYnZSJhzDA7SFGDSKatUpOjQqfr9GT8LiXc4yYeeVQOo49YntTETJkxSvxS5aSxCEpUQKDQKAFXPUwFJ2YEBQ/s/HqzpZ1oYpoagCVSrGr2gRWy9Bs/aHm/0w8IbDtc4DDy0jFzUzAokzMhIUHWwYqcAdWiGzsTlE7NilrKpRCT3YAlrJcLO8bEAaXMJNpHOoFWz8ShhlABUAACSzGTzhcracpCVy+5mIzs+Zdd0ggVljXlrDnJeUdXszGzETEPjgZYUMye6YqArlcJetrgwu2xtfE96spxCFozKKBTdS+6k94kFwG41DvHOyNoyEqCghbguHWkilrIe8RxOPkqUpTTASSbg3L03RD8P8HlP0WZ6ysrJQS2VlUdNb93lp58Ivw2OlD+9kZ3S5qRvuWIU6jlIIfWji5dPMxiCwGYNQUH5xrv66nr7wWM7YJIWSoizuAC/sXMROGGoKSdA1eg06enCMTPfRyKs7ekWhdKgaig+xC3PlOq5UpmBOZrOxb1qOlRxg+VKTzHEW6VF4HQHuX5xYlBAfjYg387GC0xSsKpvhIBrvMfQ7pfiwb1iJUjKzmtN4EVe3EU4ZufCNSZyhb/aqoHlpE5igXqAo6AUro/C+lPOAF6sCl/EkeYHtGRehgGPeP8A4XbyakZBtIPNW1E0HHUxQJnCvMxqWri3nX04RaZgVyPz+/pEeOfJ27VeR7xKgiSxRxTlAc5R405axpLKPJdPW44NFKVpA40ihZ00iJEVheXtf3qRxiRxgZmoPvlAqovweEVMLJD+wHUw8h+VS/FnQD0H1i2StcxQSA5LACgcmgGguYjMkhK1JoSklLixILFuVIL2ThlzJqUS/GSCDwar+TRNw5tdBI7A41QdRlyxqCvMQOiQR7w+2H/CuWtzOxMy9kISj3UVP6Q/2LjpyHz5ToSxS56F3h3N2qpKaAO92ZvcvaOa/wBOmvjCc/w22bIT/ME2ZzXNUH/2ZYLwWwNmJOUYWQeGZIX7rcwu2zipkwbyso9YTTcf3ZAVctQX5GFeuv0TmPSpOHwksBpMtDWyIA+Qivau2jKlZpSUgtQqcC2tHEedS9pz8+YKN9SGPJq/KHsnajpqoOaml2Hl60tE+/tWAcTiJ6l95NnMqjpygpD1oDvFhqaPAmK2nNUCEYmbJAVxBNHDMwat30F4hicEuYoqXVL3Szfm8bxWGJ3RUN4mq+jtfSCQamvaJJBVNUqYkuSMkorBbQOKMws7nqL8P2qKFZFd4ATosZhZszjg5LUgXDyUqdLpC2YWD0r8+ERw+HSCUEJL3HpwNGfkKw5IW0z2ptgTAAJhkl3DurS7vutxFIXTsWEy/wD1OIM0FynKS5NaOXpyhdisKlKmdhW/3aGGz8KMuUB23i4c1AD1s0VOfY0v2jjJAlZE4SW5G53ic6grV3ejdG8o4PHYLKqoCXqGp7R6Ri9murMmoIZhpc3JqbQlxPZ5U1XhVQEU09bxpz341HXOxxM/DZTcEca18opCjD3bGzDJOVYbz6wp7oNT8431jZiKeN4LROLc7jnx+UVyEc/KDJEsBn16fPWI66giUlyHfnSLZOHW7gOHt1i6UUhwONDy4V1gn8QKsQeR++cYdd38bTnZ7BLChxDCtTTjY2gTvyX4fdxB82aFHpyHmaGB8gdwkFXVvb7Mac39RfQtOEQQ+ZHmkfWsaipM7g/oD9D84yFtThWF0/aIlfQfnFIVWJPyjTE2+23LavFa1xKIrMOEqESaNhBJoCegjsOzOykpTmmhlGz3S3yveHesVzNcxg9nLmWBA4kew4mHmFwDZUoJcf0jMX1tHTnCAiqX4l2d2axYX94tweAzDKncIuoEFw7VrTTXjGXXVrbnnHDf2HOKi4DvV+dbm8OtizSJ6ipswAQ4sLq6X+UdFO2W8wJBdJ1sSDXQxcjYicO4lp+J1cSGccdfnCveic4hKlqUU5jfr+XnDKUMrhiocQXYc2vF+GUwzKSAcr0o7EAU82tG5gUmSV+J2cDgS1Ojxjq8K87ggNq1bfUiKkMKrGbnQg9SafKGUrKQBlyqJO6R7v8Ad4Hn4dbnKlXNJf2pE1UZO2YiaMiCEm9OPQl7cHgedhu7SpILqR1ZunBoJlrykKKSwq1bN7QXtHZkwBM6UM2qq1ILAMbUtzpDnsinC4iYoAoDkXBrmA8qHnDYSgUlmJIqKk9PLjEpeCUWWlASpySCC/Uaaw0lSgoE5QDRwKObGh9YIHO4jZ2RSVA7zEBX0A6Rfll7tA5NSAAC5t08oYYvY5UrMgBjo7VZqJNH6RRPwbJKcvIkgO9DfpFaWKsXhpVirMUngCQ9QHNxFMshBdIbi7voKkaa+kEpwyUlO8XAy1Uai4JUxa+tLRarYa0uoq3Qo0DKdJ0PTXpR7QvfyfpDGYM5XSAHFWqG4cizVgEbNFloUrq6iK8q3akO1SGSsMCG3XI0SCGF30BN43hCpKQDmclzV2PR24xROex+xUTUEKRR2q9BlGlx1o0cxjuxiUlXcquRlC1US9wVAORz6Xj0CbPzLcKByl1IFzYunQ01La6uIVYvu3ZALl3LpHBPJmoH4xUtnwV5leY4rZS0KIUhTi+QG/Isx6xNUpUtsySHDuW+YvePUlrKKFKWuCauNLs9/JoA2qkTZbS+7zapd2PNgyVcjppwvz35R4PPAonXT7/ONkvf1p5XgArUhZSAxBIqGMXgnV284q8o0ZLmeY/L7tA8zFM6rMKfszl4iicWoQD5cann0iidO8ufB+WsKcjTPMFVLv8A5SflSMgOUosN9vWMiRpcSIzPo9ojG2jZnbray8WYaQpZASKkxKRhVq8KSY6js32cnPmVuVtqw1LewiOusnpXPO0y2PszupAJS5JJB50Hn0/WH+GwuQBamC2er0O78Op3n8oNwEtSkcEJSWLMVGhvwd36+cRxGD+Jebeqx8On3ThGGunFGEw+ZBzAZElkhsrqJ0qG9Ia7MlBaA6cgKtUnerTiT+0Zg8HmG6oBhvBJCiB04tyesMMhILkCWA6QaF+bmru8P/ATYjAPMASGDm4DnUMNXq36w7QjOGmNRr8eD29HgJIUsqUGcEVpboPukMtoYxCQAQ7gZQaEH5gxN9ADtJIDIqHqT+TN+sTxEod1RRWNGAD8b3++UV7NwhzZkrLEFWUkkEHzt79IPkr3GUBWtHSCepbSJhlMnEOQChBAq5DEdDw9TEsqUrKkzFBybE/7khqi3J4ZJwaDdCh/r4OzHXpEJ2y5ZIZJKa0zEM/lWvPWDPQQVNC95HmlkuTxs/A+lYjI2lNlhsvecQDlID9Gtcv5VoQiUlSSlKVyi7FxQtqCbj0MRxEtMsBiTWocCvPl05w5sBnJmpXvAghuoHnpSBceZjUaoL0fkw1P20LcPOVMWKNTLukhwK6cxeHndmWkJUcwA1LNZ3apTzLt0te6kHJBWCEAHizerG4Iu7NWGEvBIVmdKbtq1AHYDn8oXYyYPEheVZ3QQTlJNgpuLUN3DPoSJO0WQCRprc3zaeJwacREeWKxPGzsNKIcISfLqLwuPaGX3uRQUjMBkzgZVByAp9AW9osn43MlRSxV8KVkDNw0LFoTy8UCGnpSEqNl7xSs9aMSD0bpE22n6gnaG0jLKkqQcihUAEs9MycoZuhfXSspGL79KFFaSEgEjKam10kG4JYchZ4FkbZlheVQG6akJFGFCzML3BGjwNildzMmKyEhe8FhiDRJooE0OajtUG5MVJ6Krp6s6ljIQxZK07uUZQGACS3m1eULZWypgCcyyEpJdgksTolzvCtdb0LV3hsTNmTgMiw4DlSSkAhRcHMAHp5sPNvMnLDoYKADmhUDpqGcCl9Ie6VIPwyTmQVLmO5ZJykAukFi5QWvrRx4hA+I2ehJc5lSyCTvFBSaBt0jMKtmFnFqmHG1MCMudLLy2Cq5X4qOjlmNQbVEBCVmBKFEn/ySljNUU4vmDDWoatXiiJtpdnpZcJUVUJdzmA6Ev7xyO1NkTJBGYEoe4qQa1UBbrHoCdkFJEwAzE5TRCshD0dKVMlxZnrweFu05kkskrTMStkpJBzpzVyrT4gdcyfTjfPWI65lcBlrRNftusWoexFOYtB+LwspOVUskly4IcBmYigzAvf8AKBJs0guw6CgA+6eZi7UYg4FMqvVoyIZCNQOTfrGQbCxXIwiicoFeH6Q+2d2adSQslybAO3Xj0jpsFs+TI/uklSiKqNSrW40cO0ESZZSlqElRawI0Y6gxj1/S34ac/wAp9pYbZ3dkbpKTqaPWyfYU+UNpedLFSUhIfKBodHeumvC8ZKUUiWguSkhWWwJLFjzA1g9WIJBGcFTuNCA18wBJt1rygkxpWsPJKlGYs5Ui1WcUv19BC3bOJVNIEs7gIZI3VAUqQ5cxVPxiiogqIZwCL3rU1rBcrZK1yu8ckOzHxcXY3EZ7vwfwI7Pp7sKLpKbFSDmJOgOoPKloP2uib4hvp/pYFiAGLm0LtmKXKChLCS6cxBS75emrvr6NHTKmqIUACDlYFAA1oXUeVn1qDF4Wud2TilMsqUCnwUuSQ56Ut15RLEb75FAEGiFEAl2Zi9LG8ETJZQQXUhy9UCrsbhqQdNkS6KanKlb/AE46RF9w4WJxSygpcoI3q0426t91ieysYoLYudDWoIrXU+8XTEJAGUKmJI8JILc3oR5Rbs/EpJrKQltQp69aUrC/DMDIUq1a0qKHjaLTssiucjizD5u/tBUuWGenGunIRRPxqEjMSeGvyirifaaMEE6uX5etoCxpTLdasrAV3Q/mdPWIY7ayRLzJqk6pP1aFsjHoULa8SW1PI+ljCvR4M2ftSQFFISUOPEaVuaKt+hi3F4sBnUADzPQs9PukKlzAHAGUtunKoi+rEADl+sRlT1OaBI0Zxzu4FDpBu/AMMXJIAADoPiNUpYlzxy8TYe8LsViky1VClJKq3o5q/EAk1qL8yTZM9a1jJUBQetW5eWnMF4q2vLRMZIAoWIZnLXBBuOFIr6JcuQlKTlAUmpYAhquaWPlAc6aFpSGzA1SlQoSK+I0BYG5atxeF8tKpTBJWuU+65qnkDZOracWYuThZkteZ05WJcnKWNwdcpDu1onPww81ToeXKOVLqKQWXLKXcsbpbmdRa16JlAsgpBIUzsWCglZYkAFlOCLlL0EVKH8xlllZaTUKKSQKBwxCrA34Rfi9ntLS6lBJB328T0yKJVukgkAlxaxoXz8ijcDNBnZFrGdCSHZlFyGNLhQYvYVD0i3FoARRRS/8ASGPB7c6nyhfKlkLkTxMdC0GUt9wC+Y0HwrSkMdM3CJTcMpLksoFW8xIZ6MHBYGhfnbhdhRUnDy5iVUAOU76QGW+7Ua82fk0JPxBlzXclBABLpqA7eKykhyU0LE3LQ9kYVRXk3ikeNlKzEKAa5ynQ0JpzijaGClzChJCikPVKyFKFCA1aVJa7irVchVNE4tmAdCyMyRvFVDUMWWoXZLkhuUc3tBE1WLHdsJR3SxI3mJO62YE6UYkHW9/ffhgUpyrkkVBYrR8LuCNy5YNl0ieIxCV5mpm3ihFWc/yyAoPVWoBqx4wwX43sqVFVS71CixJLNvfGTzFqvw4rH7OmSlKRNSxTd9bWOt/1j0jYypsxPiScqiFEbpChQmpIL0bdZiLQBt/ArmAiala8pooKfIbODlBJtTlDlz0m877jznNzHoYyLp+GKVEKyOL0/SMjfGXt6ls7Z29VQzAUAVzLAkcXJPL2Z4uSEKRmSlicuYO6eYCRxNL+UKsLiQlXBOUAXJrVwdPP2vFhmi5WQAXrc1Z+B6845tn06DfEkAEoDlJYg1Ltz582LQixJLs+8S7M5bi8FS3b+UtSi1vDQk7wLno8DYkqJYJO6HNDX/UdIz6pxfs9SVKYtm56jyjqziUgII8BYMzNVtaBvKhjhsNIUJrgAgBy7UagJEd8MOyUgZAMtTR1PUlorjcFDYQLzzFIWhRHg4XFxYE09+EMMHLzoJWHrQBXKrteukL14VMpKixympbj0FWp05GNSBLUgCSUZUvQE3uQoix4eca56QMxKc9MwAeqd6t2Bs94AmSFyAUpSAhSqE1YFqV41uSaluZ+MQCkFSt0CuZTsw0PD6CEeI7ZgbsuUSDdyzijMPv5xnb+qkNZAMvxJQkKsAh3bSgLVPCLArMMwAd3AypAYihfVq2jnUdsZmYJMsZPiJrTgP194Jxu10TQ0sKBTlUCWFHBPLLVniZYdgraW1ihITMIz8Kb1WBHAUgOfjZmUqAcVJSfCw9DwsfygMzhOATOZ6hJqbcW8JGvGMky8qb0TYl6OWaujsInDE4RacygEEqWl2LkU0OmnB4XrxwG8lWUNUJUS3WlTb0i1AAuyWqLGmjDQxXg1KTNKhkWF0JKADmrQkXBs4AhAThZyllIIUl9asxLF/WghrKyylgE+KxTWpr5DnC6ds+eqWrIp0szAO3EWDV1/eE0rAzUJZiAdTRyOfEDThF4WnZ2itJUAcygpkgkM4uGHqAefQ0TMcpQBoVa89GPNvSF+JAStzRQSMwcVFMp/XpBGDnOASMyQSC9wNGu4c25cxBlB8ialASQpW/lVQDW568xw0hEFrTmVKOVQLGWfCogl6aG5fibVJgk44J8IUXDVIIQqxDaA6jjzMQk4ILJJ3TbNYMKV41p+1X9hmC2ulRCVAJUHotJBFKlKgSxuHDjnxIRtN91gXVf4mYGqVEPb8hFqdmIWlQUhmNPhL2BBRWrN5xE4OZKood6kjLVIUoPoUXXrZv8pMGFoZGPEmaZak5palZpSlBgcygJyCDUprmf/EoVZ4ZIIK1SlFYWGJNRuEMkgMHJAuaApVwaEW2pShKBzhUsTAnKkqcFTp3j4kFJLgE0KQ4tAcrFrJRmcTClCDmADivhYlLpU4KNAonWmlTroZeJCVlEoqyACx1uzgMR1Ot61gVrOYIygO1g7M7giysxVW9YpTNzSitgB4jVviykg60Aq0B/iFBAzS1KRVT3bMcxuKXvE7im5pWCc5fjQO1b+pqOJgefgpcuWkTECbIVlL0zSE5mcHxFAa4Lpajp8AxxU19wZkqsAXUPI1MOEIVKkpzAgzCBkUwyVOVg71zE9WpC5osI8Jg5aZyhLK/A62mrZSgo7zJU1UlJarRTP2XRYQZgCqlXeTCXpxVxHtG9nShLxc4JBAVKQoCzb0wKbgH+cMFkXq3WKt9lIQr7MB//AHM0ciXPzjIbsnVaT99IyF5UZEpBeXIJqSKk3N9Y3i6qY2IDjjuxkZEqHO0wNSgFOGZNOlT6xXjZhK1uSfPmIyMiaI3gDugf/YB5Ujr8RQSmpui1NBGRkac/+Jo/ath98YWtlUCKHlTQRuMi/tJdjlkiYCSQFUfRxVo52ckZSWqyfmIyMjPv5Vyv2cgd4zD7BhjLFJnJFOW8oRkZEcn0X4QVPQf9lD5UgvAqITOY8fnGRkVPkyzGnfX/AJD7KpBmwkgzgCHD28laRkZEfZ/RztVIEpwGN3FC+6HfjBJSFTUhQcZV0NRQSyKciT6mNRkbsxBlDImg8S9OZijbUhPdKVlTmCQxYOKJ18zGoyJFc/s/xS+aK86a8YfbOSCKj/xj/rGRkIxmKFjqHr6fnAu0ph7hFTUpet+vGMjI0nwHAdtKIJFCuUvMRQqyh0udWNntFuKWe4SXL5nfnmJfq8ZGRH1E/ddRnP4a5/u1f9DCbbKihZykp3Sd2nHhGRkHS+PkywQdUt60Tf8A0xrtMd080F+d/wAo3GREOfLncX/7iUeMiY/+6VFe0TToKehjIyNEz7LCkcIyMjIRV//Z"/>
          <p:cNvSpPr>
            <a:spLocks noChangeAspect="1" noChangeArrowheads="1"/>
          </p:cNvSpPr>
          <p:nvPr/>
        </p:nvSpPr>
        <p:spPr bwMode="auto">
          <a:xfrm>
            <a:off x="155575" y="-228600"/>
            <a:ext cx="49911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-7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1"/>
            <a:ext cx="41148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732" y="1600201"/>
            <a:ext cx="4102267" cy="3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4800" y="29426"/>
            <a:ext cx="8229600" cy="11049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Deschutes Estuary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C02FE-6C2F-490C-A1A4-0B99C83CB05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484" name="AutoShape 2" descr="data:image/jpeg;base64,/9j/4AAQSkZJRgABAQAAAQABAAD/2wCEAAkGBxQTEhUUExQWFhUXFxwYGBgXGRoYHxgaGhoYGBgcHRgaICggGhwlHBgcITEhJikrLi4uGyAzODMsNygvLisBCgoKDg0OGhAQGywkHyQsLCwsLCwsLCwsLCwsLCwsLCwsLCwsLCwsLCwsLCwsLCwsLCwsLCwsLCwsLCwsLCwsLP/AABEIAMIBAwMBIgACEQEDEQH/xAAcAAACAgMBAQAAAAAAAAAAAAAEBQIDAAEGBwj/xABCEAABAgQDBQYEBAMIAQUBAAABAhEAAyExBBJBBSJRYXEGEzKBkaFCscHwFNHh8QcjUhUzYnKCkqKyQyQ0U2PSFv/EABgBAAMBAQAAAAAAAAAAAAAAAAABAgME/8QAIhEBAQEBAAIDAQEAAwEAAAAAAAERAhIhMUFRA2FxodET/9oADAMBAAIRAxEAPwDhu0aJkvu5qVgqmoCcmV90uV1sQSkgi+8atHKSkXd90gEWN21ja58whKStRAdkuWTqWFh5RIKUgLl0ZRS/PK5DHUV+UKgbjtnZZAnB8qlMn3dyC1KAjieVQlA0C3tq9uT6QTMznD+I5EqYpzliVVBCLCovq8Uy1uKZQEprVs3GhO8eQ00hB0/ZGfh1Imyp0jvVrbIu2QeFRKw5SBusWLchHsmz5Mh88pEvMgd1nSA4CWGXMLgMKco+dFkMG9rU1Zo9G/g/tEJXNlKIZYSQKneDiwDCj3ItrpXPV+A9aTPMWpmGKgoRYmdFmuRNMFSV8YGE2FG28YpLsWGXTjf5RNN0Skg2MDrxCQ+8KXbSPNZXaSYMTlStkrFX0etuMDSdpqlrWVHeIKSCSHfecvcMwjPyN6th54VYgwUhDxyvZXH5yCQ9AALaAqNeZpyD6x2aQkh9DrD0IJwsXIw7RsTUhucWlTB9ICtaCGiUecdvO26kSzLkbqits1LJZRpzoK3Bjq9kbeE+QiYnxKSCz6nmwelbC8LygynkahPh9sJJKQoZwQ6XDgkZiC/AfOMmbbQSAlSaqIe9kZofnBhxGQr2LtTvQyvFUjpDQmHOtmlWRkL5u1kBWUAmrP5En2Bg9CnDiHLKMShJt/aa5akJQgrq6yPhBBAcXNeVgeUOo5jbeNmS5tQkCpDuSWLBmDAlPWJ79RXM9kO0pgC0zVKar0sScwBDO5rYf1atCvb+2B3gTQ5kyQ6gAktMmzKk0Ngw/wAJpZm0rFypi0KXJMguRnBASpQLhYehG4WUA5dLaRym2MWiViz3y0LZaTRxmSZZG8TUHfHOps7nJo6STh0DEkE7yJJOYuFb0x3IPhcC5qzNlcNCZs4LSlmBTNKa0bKCU6GmbKXB4vwjlMP2gMzELmPkGVCHUQAwK6LIsFZtLWh5J28iWhKt0gzppKQN5wgqQEtQ8Mz0NHqHNS5LFYKq8tUpBUoFyWS7ij3SQvQ+kJ1OBllpLqdIrQutO7YBwUklzZRtHQ7QWxxK0DxulxRiRmWxsQZcwhxyFXjhcItZU6T4QSHLdS39Xz5xVKnRnEOEqoCwIKxmApmYWKmcjiYyB8PKlKS6ip63WkalrsbatW8ZGV7mlrnZebJRKShEwbxDKLg5XYuEsDbXW0bws5prqZlUVm8LEi9bDmdOUDFneNkMpMdCcG4qZJTLmIStSyQkpLAAKCk5wQbhrEM7cKQPgZKS5WsJAFHfeI0pb94rn5WYXv8AfvFYTaDfQEyUJJAtdy70e/MgPSj04x6b/D7aGHkhSAtNBmC1Egs2+4VRFeFDR48tlCoMNMPSYUixq1BE+WU5Hvc3EbhIOjgv6VicnEUB5cfzjxedj5zJ/mrATYBRDUbjyhpsjtVPlKAmLMxDkEFnqXcG7j0akaT+kp3ix64nFQg7XbQWlDJIZQLknw8CGtWOZHb9Ob+7zIHiUFVrROVKgH5uRDDbmNQpi6CAH8YsMpLDzaHcqXFSccQy/iTlZR1yuFH0PLq8P+0UypJoAkpejqLJ0Ny3yPF44fHYgqUrgadau/X6Qx2ltUTUpzOVlgTU1ASl/Nn6xlpvS+y+LStWRNShgpJLJ40Gp6j0js9o7RKJeUH2dqFo8b7H7elSCrvEku7EEg3evIw1X2sT/MAJZbEZjmKaNTz1h6b0P+1FgJdvGE/8S9bNR/KKO0naiWZZkBYKiWJBIrUEU4cI4j/+wQZIQt82cqdg3gWnTrSOKxG0D3mdzcHgWBhWgx2kkqK1qJIBTqSXU3UOzavVMem7NCZWFlGSSvKDNVdyc4KrsSWca0FI8pwu1F5Zid0sqUsFQA/u5ktTuG4C2gpB0jtbNTMSELAlrly5cwM4b4tH1Nq11NYUGnX9qzQZ05BYqJD5RUDMLXI3CA3zjNl7YK5KlqOXukmwrmWpn50NteTGIzdryGxbLTuLnLQFM5JKEoy2oTMmU5KJeOYwu1kysJMQGUpc1BY3ypSvy8RSeqa6RNhuy7OdqlHaeZIdMzdAKjRISwNKEggl60JjvtvdtZCUNLWlehILVyhTVpZQ1vHz5gMaUKzC9Ql9H1DNX9YuOMZ3BelX1+sHuei/16Xju1YXOwglqAE7KVkvQZwlXkcq/RqOX9H2FtZBE1JWn+XMUk3fdqS5NdbWj5qk43KoFBUkpsoLII1IBFg5Jh3sftCEgid3syq6hTn+YjIrxG5TR7tBPVP5fQWK7QSZcsTCqhAIFi6khSAx1UDSBsctM/KpIOZIoqm7xZzWo4PaPFNu9o8PMQ6U4nPuvnmAAFJSAWBPwA25QfP/AIizxLRKklkpllNUh81MpzA7zAasDVwXo+uz55P+2O0Ms4yRLmJUychG8yioFKigKUClwrg9BzjhynvppVMmfzHmFZIIYS5UpIBJ+K/Kh6Qsxu3Jq5gmZwlVGKQBUUccDb7aBcRtJSphmKOYqUVKoA5N6ClWrxasQuwzweDzzFpcJmZiKECllUo7XGvHUljsTbo7xUog90Ja2zKCi7qIUVMA5dIcCnQxyk7GLLHMSxIq9XdzWjsw6JHCKkTSH6flFMzntDtIryoChkQlixfMA6EuddwBjwVCCScpNKa9AQfmBF2cqq7kAX4BgBXkAGjJydefStKHnD0CZG1FoGUIkqAeqkOTV6l4yBGVp9YyAvYDEIANHaujdP2iGLksEl3ccGYsC0F4rEJyqTqSCORDV9HEDzp2aWkBPhLEvd30+/eKmi4pVJLKIBYakeXrEZSXYDUtBSZIVLmKynMGUGBIAfeJUH6MWFTqIjg8SUZSwoXBapYvc0LfWH9FiADFngvCoKlGpDB3hp+AAk99lKkEghWVmIJFQ5uafSA04pFGuWDAff2Yi05zPsVn0gAzDnbe1rnGgf8Ap5QdKSHAVTjDFOzcLqt+qwPrGf8A9Jz9L7vpy8meqvAs/kXEFJWSKmOskbBwpGbvpKL070E+YBaEhmIBbuxSj+0aTvy+kwtymuvSNyi5H3wgsYipCUkE6B6sOERxEhalPlUKc9bwxg84JRLJSfIH6wy2P2ZnTkqUmmUsUqzAufDcBJB4g0hAcLN0z3PEU0i7LMIS5IqbOGtfTSIVv+Oo2l2DxcpLshbVIlrdQH+UgP0FY5efg1JWUqpyND7xJCJvFb9TEFpmn/5P+UGlf+FSJJYOCK8OQgtGGIOaWkllMxS4cswAIIJ6wCZM8Pl7wOXo4qHY06n1h1sXDzVSe6XMVKSklSQsEockGjEqSSa+FucF6k+ylC7Ixs05whQdRJy5UEKJyUyqDMWFLUtCOcpQJBFX9wYO/GqlEhBoWFgXygJ+QikqIZTpew0u9najk+8E6pKFE03SKa+5jZmGHEjaC8gzOQaA5UkGz1GvKKF7dyEp7hCgDxIf2glt+h42TS6ThpiqplrUD/SlRdr2EWysPNeqF11yqEOZXalQthgGHwzGpb+nnE1drgzKlLo/xgs9S1A0WMJ1A1fjElLo8XnaspXhQU6MW+lI3MUkpzMQLB3jLrZfhvLkAKmc/vrGIJLDWkRmpGhfQXv9I3IbiKDq9HsYpnuopXd/vz+7xaUhr3FvXXyHqIlMwKwgLUGBLCtT5eXnFUsFhW5ceXTSvtDSxAIF6H7pGyW1rcxrMHHh9cvPVo2bClqFvUdaP6QwtShLUWRyaNRRkBru+agPZ4yEC084mhainLXK7ng9A/yjJgcREUEaFZjaZyglSQogGhHEO/zirvDQElhYcHqYtKd0m/SKkCAqMw+OUmWqW+4ohRTxI19obbK2vKlgvIBXQBTgUsXJFNfVnhGhAI4GDsLhwqYKDKVWqWvwqzC8RcOa9b2Hs5C0pUvu3IeoQf8A9PHTy9myWbJL/wCNfvhHn+Bwq8oyuzcG9ounSZlq19uBjLysb47wYSSPhlAcskIcV2XwIOZKZSa/4TfqeschiM75S9WahvGGTMKSbsWPXnB5WjHb4TYeGUf/ABGmhSPZJhmjsnLIfIn1Xb/Sto4vs/KITmSklZDuaBIa9ukNJOIxSAtlzNDcsenvE2T8GHy+y+EDBczKTYAmv+4l4W4zY2EQsoaYaUIWHVRyySPaIJxPfN34UqoqLnz1hzjdgSp0s+KtCp95tD66QsGOLXsULcyFqmB6oUQoF+Yp5GMOwJmXPkAtVCgPkXpaDNkTk4OZMlMlYBZUxJNAWFBpavMQ02VtkDvCSAhKikAu7knRqN9Yv4LI4fGTMhIzF+bK+X5wt/tZBo4B509iGH+6PRsXi5MyZmVLlLA4oSXLByXFWDfZhzgNgYGZ4sLIc8ZSXL9BSDw/n18xN5jwSZgauCa6sCPVMQGzFqspLaVPyj3qd/DLBKJKZRQTqmYoegzUPlCPbf8ACwIQTJmTFKrlSoJU/VQCSPWNLueqWPLZHZ9R8S26D6mGuFwCZaWbM9yaw4V2MxyEZjLZX9MtaVENrlUw8iowDP2fi5ZyrkLNK5pah/yAye5jm/p/P+vXx1v/AEm81QqQjWWg/wCkRXMwsohu7R6RX+OFiCki+obr6RYmek2UPl845uuP68/OpywFOwMvVI8nEBzQCGq1G9/t4bYgPf8AeBUpSEnQ/fpG/wDLrqxrNpXMkBIKgSC1EkfYMVCWl1kUYJ8szA/OCcYUkdKQPLll3FKjzHny4x1TS65wdPw57sq3sqSC5WWZRNgT9+cBSisGgLUL3Y2ennUe8EYqWVVS9DYU5nrb71FVLDuD66frDkyFieRyCSKCurgB/Fz+sGzpAQQHdwxtQ8ejtAMmaxAcF7g0tzuP2i8rq/iry9/v2hXdSFmKIJGY06/lG4mqYg+J35H004RkV6GlzxBRjECNqTFH9NoS6VcojLTGn94KwCRrBfUGaqYgRbImKSQpKspBdJY3B0OsMUYWWsVJGvH76RLZWCyzgVg92CxVlBBBS7Verah9IznUo8XZdj+zeNxAEz8TMlSlbwIUDmqQuxdKswNCAOfD0FPZ0IByG18xcnm936wXs3aiFSQpCcqQnwmhSBQO1hTn6QTLniYFd2SQ7GigxHM3ERbfprJIR4zZctSCCWUE1A1L0FTct90iSdiyWBSa18RqUu3p9u8W9+0wptQOSyQKkMymd2Nb/StO1ZBzS+9llRJy7wZQypUMrGtFNxprC9mv2dIlIlpopyBldJq4t7+UN8JKQXSSGNvf9v3jkp+0FZJZSxdEtyCmnFQDBvCQ7GrXhxgFzCEkDeOYszMxD1rUO1WiiPpWy5dCA50+TtFpwxAYm3G5EalTC2ZRP+U6aAUhpKUWs/WkOcaV6xwnaTYKlkGUgB3CmYHKp39DW+gjg8FsrEpWpJBRo5dIrzZiH+ke8YiW4okE/fKK0SdSkegi/H6LyeGImTkzKs4pu6MwoGcdfePQOzE/vN5bgj4jU6WJHsGjtDKHAegpEJeBQPgAo1A3ypC8fweRccUomgNLOPoTBOH2kGLpII0u/wBXgpWEBp9+sVTUZbmn3WF49T3o2VRiEhYdsg4ggV4kwuJQtDZzmfeAIdJDgvVyPYgg2MHImJmUTvEeT00LN7wHjJKkfzcoDeJObxAWt8Y0JpcHQiaqOQ7UdkJM/wDmJlFUxJCmcusC6FZagkWIJIvZxHNnsjhFy7TZBdwQtSiQSQQpCyWUkEApFQb5cwB7+dteWCEypZUpXNnUb0pvPRjwrCnafZ+ZiXUtSQSl28LaJJcMlTUfyLsGXnfqnjyXb+zpeGUUfiFLmAsZaEUANR/MC2BZqM/UVhdMklswmCvwl/m0dZ22wKJSwkhQngb5UkgkNuEM4L6EEi4Jo6uSm1TdxS46jUUp9PPTWdUKlk+JvL8ozuDcOQOBtE0pLBxrTm3ziCFsWHp+/wCcG1O0XImk6EsPMef30iUyWXcaioqKcRFUiaxf1LN+kXGbncpJB6NTi/GDRKFIPFw3PhG86iHT0UBqNH+/mYyYpyxGtxdukYQQxAB96HgYNKoqmvdDniCz+UZEvxHly/aMh+yANGLpURUlbRvO8PGmxiT8onLBq0VgtFssQ6Rph0gMfccecX4vvFMK5DVgW+ha7PA+zQ5GY0esdAieEP3jM10m78+UY2e9aZKadnO0n4TD5DnJU4BKgUpJCiCA4y1NzAWC7ULE/vlLKaAFI8KmBAYOQGc0HtCHaG1AtOVKQE00qW6wtSvyrrB4p13kztl33eJWBvjKXymg3qZ6O7sGfg705TEhWHnEAsQb0JAUBQ6EsWPN4HwmUkZq08KTUvQV83blziUyQkZSQQHIUHfoRbjq2kP4D07ZWIE7DygFEES1PbMpMtJUVUokFbCpo4sxjtEBIUlYcpZWYvo6Sz2oWB1o0eU9lu0WHkhCVAqCd1l3IKu8oBugOhKXf4iWOnqWxCice9C8yWyJSg0QogKVQdUivDSr0Z1LKlkHKsMHHA1YH9b0sNWuEWav+36fdIrkLCedOvr7xZ35fTpFamrwoaRsV0gdE9J/f6Rk+ZShApf6w9LFqzp8iBC6alKnscvBRBHAkN+hgLGT5spG6sqINiXLfWFQ2rNUaqYM5cOza/YjLr+kXOT+XilZakKUNA9OR/byiPeLKXLProD5kCvKF0vGCZlLgnKW3WPKulLW42hdj9uKSlSQKg0BG9pStLRHkrBW0NvqllUsgE3BSCKXaj1+9IWDv8QA7pGii9COVzwg/Yq847xQCVqSwLPS9+HlE8XihLKQsrWZjpYJzAMMzkpDi2ppEbeleognZ8uWykeMasWVYVBtZswqOdoOw+KTlByHOLgkOAdXG6U0Zx7EGKZU8FCSlGZCg6SEj61J14wg7TbcEtIzEoSmpUhKs6CaA5Q+6Wre1RpFSyFYVfxcxXe4ZCgsoCJg8IBfMkhiXs7cenDyiViwXep48eL8+ZcmHnantgrFy+6yoUEl8+UuGaqHqEnXkY5SUXNAI1m2e2HXU30YKlu5HVlWHRQ8y9OcQmSv6gQoB+DjiDY9fOKgogvUK5XYOHcdPkYtlYoK3SWaxBYPxbwvzt9aGqky2e451GurU9YuwamUCQ44RipoJsEnl9n5gRcMq2a54lnrXXepoK2haWKsRKIJI61qz2+UDonaX8wz9IazjZySwAqMpDswrU/OBJuHFSDQVqHvz/ODf081S6TVwPvoYyNykggHN6N+cZAkqSoGNZD5RbLkJ4mD8Jh0qupvnFddyL550BLk8IOw2DUSKUgrPKRYOedYqVjFGwAEZ+XXXwuSRJRY0+wI2cS6efDgOsLlKOsbSu0Vg0V+HSUk5w40s/nFEyWwNqFn49IxVdYkZYCeRsfvrDhVZhMapCSEhAe5yurlU6CCMHjQnOFOpK0lKg7VLF+ZBGsDyVIYApD8XV8szRPETMpIASzhyEh7Cyi5EF9j4XplS8uerZgMutg+tn6R1vZ3tTNliXJl4dSUFTFSQWBJqplJVWtagM0cfhlTFBhmLV1+3pBqVYg3Q7/1lv8AsoRMVHcYztjtJKyJct0uQlSwkBQ4/D84nM7T41WHBzyhie8ZQM4JSJbKrl71ic2Ua9NY4hQVlSRNlJUfEkrl0u1XPD3jJZU6c+JlBL1Yklnr4UQzx2OyNtY7v0KxGIQmVvZwiYSSMpZspJ8TNXzgXF47HqWtsbKEsrVlzpJ3XOWvcE2jlZ2Il5ifxuUPQBM2gPkB+0X4ebJUlaRPnzVK8JRLUpmZ6Fbl4ZOrxapypMhMrEJTNQlffLCCy82UoYd3oHDsLxDZMieDMVOnrUTLKUtLfKsmiqNbKa9eccsrAAu8vaCqX/D/AJqMFYnZSJhzDA7SFGDSKatUpOjQqfr9GT8LiXc4yYeeVQOo49YntTETJkxSvxS5aSxCEpUQKDQKAFXPUwFJ2YEBQ/s/HqzpZ1oYpoagCVSrGr2gRWy9Bs/aHm/0w8IbDtc4DDy0jFzUzAokzMhIUHWwYqcAdWiGzsTlE7NilrKpRCT3YAlrJcLO8bEAaXMJNpHOoFWz8ShhlABUAACSzGTzhcracpCVy+5mIzs+Zdd0ggVljXlrDnJeUdXszGzETEPjgZYUMye6YqArlcJetrgwu2xtfE96spxCFozKKBTdS+6k94kFwG41DvHOyNoyEqCghbguHWkilrIe8RxOPkqUpTTASSbg3L03RD8P8HlP0WZ6ysrJQS2VlUdNb93lp58Ivw2OlD+9kZ3S5qRvuWIU6jlIIfWji5dPMxiCwGYNQUH5xrv66nr7wWM7YJIWSoizuAC/sXMROGGoKSdA1eg06enCMTPfRyKs7ekWhdKgaig+xC3PlOq5UpmBOZrOxb1qOlRxg+VKTzHEW6VF4HQHuX5xYlBAfjYg387GC0xSsKpvhIBrvMfQ7pfiwb1iJUjKzmtN4EVe3EU4ZufCNSZyhb/aqoHlpE5igXqAo6AUro/C+lPOAF6sCl/EkeYHtGRehgGPeP8A4XbyakZBtIPNW1E0HHUxQJnCvMxqWri3nX04RaZgVyPz+/pEeOfJ27VeR7xKgiSxRxTlAc5R405axpLKPJdPW44NFKVpA40ihZ00iJEVheXtf3qRxiRxgZmoPvlAqovweEVMLJD+wHUw8h+VS/FnQD0H1i2StcxQSA5LACgcmgGguYjMkhK1JoSklLixILFuVIL2ThlzJqUS/GSCDwar+TRNw5tdBI7A41QdRlyxqCvMQOiQR7w+2H/CuWtzOxMy9kISj3UVP6Q/2LjpyHz5ToSxS56F3h3N2qpKaAO92ZvcvaOa/wBOmvjCc/w22bIT/ME2ZzXNUH/2ZYLwWwNmJOUYWQeGZIX7rcwu2zipkwbyso9YTTcf3ZAVctQX5GFeuv0TmPSpOHwksBpMtDWyIA+Qivau2jKlZpSUgtQqcC2tHEedS9pz8+YKN9SGPJq/KHsnajpqoOaml2Hl60tE+/tWAcTiJ6l95NnMqjpygpD1oDvFhqaPAmK2nNUCEYmbJAVxBNHDMwat30F4hicEuYoqXVL3Szfm8bxWGJ3RUN4mq+jtfSCQamvaJJBVNUqYkuSMkorBbQOKMws7nqL8P2qKFZFd4ATosZhZszjg5LUgXDyUqdLpC2YWD0r8+ERw+HSCUEJL3HpwNGfkKw5IW0z2ptgTAAJhkl3DurS7vutxFIXTsWEy/wD1OIM0FynKS5NaOXpyhdisKlKmdhW/3aGGz8KMuUB23i4c1AD1s0VOfY0v2jjJAlZE4SW5G53ic6grV3ejdG8o4PHYLKqoCXqGp7R6Ri9murMmoIZhpc3JqbQlxPZ5U1XhVQEU09bxpz341HXOxxM/DZTcEca18opCjD3bGzDJOVYbz6wp7oNT8431jZiKeN4LROLc7jnx+UVyEc/KDJEsBn16fPWI66giUlyHfnSLZOHW7gOHt1i6UUhwONDy4V1gn8QKsQeR++cYdd38bTnZ7BLChxDCtTTjY2gTvyX4fdxB82aFHpyHmaGB8gdwkFXVvb7Mac39RfQtOEQQ+ZHmkfWsaipM7g/oD9D84yFtThWF0/aIlfQfnFIVWJPyjTE2+23LavFa1xKIrMOEqESaNhBJoCegjsOzOykpTmmhlGz3S3yveHesVzNcxg9nLmWBA4kew4mHmFwDZUoJcf0jMX1tHTnCAiqX4l2d2axYX94tweAzDKncIuoEFw7VrTTXjGXXVrbnnHDf2HOKi4DvV+dbm8OtizSJ6ipswAQ4sLq6X+UdFO2W8wJBdJ1sSDXQxcjYicO4lp+J1cSGccdfnCveic4hKlqUU5jfr+XnDKUMrhiocQXYc2vF+GUwzKSAcr0o7EAU82tG5gUmSV+J2cDgS1Ojxjq8K87ggNq1bfUiKkMKrGbnQg9SafKGUrKQBlyqJO6R7v8Ad4Hn4dbnKlXNJf2pE1UZO2YiaMiCEm9OPQl7cHgedhu7SpILqR1ZunBoJlrykKKSwq1bN7QXtHZkwBM6UM2qq1ILAMbUtzpDnsinC4iYoAoDkXBrmA8qHnDYSgUlmJIqKk9PLjEpeCUWWlASpySCC/Uaaw0lSgoE5QDRwKObGh9YIHO4jZ2RSVA7zEBX0A6Rfll7tA5NSAAC5t08oYYvY5UrMgBjo7VZqJNH6RRPwbJKcvIkgO9DfpFaWKsXhpVirMUngCQ9QHNxFMshBdIbi7voKkaa+kEpwyUlO8XAy1Uai4JUxa+tLRarYa0uoq3Qo0DKdJ0PTXpR7QvfyfpDGYM5XSAHFWqG4cizVgEbNFloUrq6iK8q3akO1SGSsMCG3XI0SCGF30BN43hCpKQDmclzV2PR24xROex+xUTUEKRR2q9BlGlx1o0cxjuxiUlXcquRlC1US9wVAORz6Xj0CbPzLcKByl1IFzYunQ01La6uIVYvu3ZALl3LpHBPJmoH4xUtnwV5leY4rZS0KIUhTi+QG/Isx6xNUpUtsySHDuW+YvePUlrKKFKWuCauNLs9/JoA2qkTZbS+7zapd2PNgyVcjppwvz35R4PPAonXT7/ONkvf1p5XgArUhZSAxBIqGMXgnV284q8o0ZLmeY/L7tA8zFM6rMKfszl4iicWoQD5cann0iidO8ufB+WsKcjTPMFVLv8A5SflSMgOUosN9vWMiRpcSIzPo9ojG2jZnbray8WYaQpZASKkxKRhVq8KSY6js32cnPmVuVtqw1LewiOusnpXPO0y2PszupAJS5JJB50Hn0/WH+GwuQBamC2er0O78Op3n8oNwEtSkcEJSWLMVGhvwd36+cRxGD+Jebeqx8On3ThGGunFGEw+ZBzAZElkhsrqJ0qG9Ia7MlBaA6cgKtUnerTiT+0Zg8HmG6oBhvBJCiB04tyesMMhILkCWA6QaF+bmru8P/ATYjAPMASGDm4DnUMNXq36w7QjOGmNRr8eD29HgJIUsqUGcEVpboPukMtoYxCQAQ7gZQaEH5gxN9ADtJIDIqHqT+TN+sTxEod1RRWNGAD8b3++UV7NwhzZkrLEFWUkkEHzt79IPkr3GUBWtHSCepbSJhlMnEOQChBAq5DEdDw9TEsqUrKkzFBybE/7khqi3J4ZJwaDdCh/r4OzHXpEJ2y5ZIZJKa0zEM/lWvPWDPQQVNC95HmlkuTxs/A+lYjI2lNlhsvecQDlID9Gtcv5VoQiUlSSlKVyi7FxQtqCbj0MRxEtMsBiTWocCvPl05w5sBnJmpXvAghuoHnpSBceZjUaoL0fkw1P20LcPOVMWKNTLukhwK6cxeHndmWkJUcwA1LNZ3apTzLt0te6kHJBWCEAHizerG4Iu7NWGEvBIVmdKbtq1AHYDn8oXYyYPEheVZ3QQTlJNgpuLUN3DPoSJO0WQCRprc3zaeJwacREeWKxPGzsNKIcISfLqLwuPaGX3uRQUjMBkzgZVByAp9AW9osn43MlRSxV8KVkDNw0LFoTy8UCGnpSEqNl7xSs9aMSD0bpE22n6gnaG0jLKkqQcihUAEs9MycoZuhfXSspGL79KFFaSEgEjKam10kG4JYchZ4FkbZlheVQG6akJFGFCzML3BGjwNildzMmKyEhe8FhiDRJooE0OajtUG5MVJ6Krp6s6ljIQxZK07uUZQGACS3m1eULZWypgCcyyEpJdgksTolzvCtdb0LV3hsTNmTgMiw4DlSSkAhRcHMAHp5sPNvMnLDoYKADmhUDpqGcCl9Ie6VIPwyTmQVLmO5ZJykAukFi5QWvrRx4hA+I2ehJc5lSyCTvFBSaBt0jMKtmFnFqmHG1MCMudLLy2Cq5X4qOjlmNQbVEBCVmBKFEn/ySljNUU4vmDDWoatXiiJtpdnpZcJUVUJdzmA6Ev7xyO1NkTJBGYEoe4qQa1UBbrHoCdkFJEwAzE5TRCshD0dKVMlxZnrweFu05kkskrTMStkpJBzpzVyrT4gdcyfTjfPWI65lcBlrRNftusWoexFOYtB+LwspOVUskly4IcBmYigzAvf8AKBJs0guw6CgA+6eZi7UYg4FMqvVoyIZCNQOTfrGQbCxXIwiicoFeH6Q+2d2adSQslybAO3Xj0jpsFs+TI/uklSiKqNSrW40cO0ESZZSlqElRawI0Y6gxj1/S34ac/wAp9pYbZ3dkbpKTqaPWyfYU+UNpedLFSUhIfKBodHeumvC8ZKUUiWguSkhWWwJLFjzA1g9WIJBGcFTuNCA18wBJt1rygkxpWsPJKlGYs5Ui1WcUv19BC3bOJVNIEs7gIZI3VAUqQ5cxVPxiiogqIZwCL3rU1rBcrZK1yu8ckOzHxcXY3EZ7vwfwI7Pp7sKLpKbFSDmJOgOoPKloP2uib4hvp/pYFiAGLm0LtmKXKChLCS6cxBS75emrvr6NHTKmqIUACDlYFAA1oXUeVn1qDF4Wud2TilMsqUCnwUuSQ56Ut15RLEb75FAEGiFEAl2Zi9LG8ETJZQQXUhy9UCrsbhqQdNkS6KanKlb/AE46RF9w4WJxSygpcoI3q0426t91ieysYoLYudDWoIrXU+8XTEJAGUKmJI8JILc3oR5Rbs/EpJrKQltQp69aUrC/DMDIUq1a0qKHjaLTssiucjizD5u/tBUuWGenGunIRRPxqEjMSeGvyirifaaMEE6uX5etoCxpTLdasrAV3Q/mdPWIY7ayRLzJqk6pP1aFsjHoULa8SW1PI+ljCvR4M2ftSQFFISUOPEaVuaKt+hi3F4sBnUADzPQs9PukKlzAHAGUtunKoi+rEADl+sRlT1OaBI0Zxzu4FDpBu/AMMXJIAADoPiNUpYlzxy8TYe8LsViky1VClJKq3o5q/EAk1qL8yTZM9a1jJUBQetW5eWnMF4q2vLRMZIAoWIZnLXBBuOFIr6JcuQlKTlAUmpYAhquaWPlAc6aFpSGzA1SlQoSK+I0BYG5atxeF8tKpTBJWuU+65qnkDZOracWYuThZkteZ05WJcnKWNwdcpDu1onPww81ToeXKOVLqKQWXLKXcsbpbmdRa16JlAsgpBIUzsWCglZYkAFlOCLlL0EVKH8xlllZaTUKKSQKBwxCrA34Rfi9ntLS6lBJB328T0yKJVukgkAlxaxoXz8ijcDNBnZFrGdCSHZlFyGNLhQYvYVD0i3FoARRRS/8ASGPB7c6nyhfKlkLkTxMdC0GUt9wC+Y0HwrSkMdM3CJTcMpLksoFW8xIZ6MHBYGhfnbhdhRUnDy5iVUAOU76QGW+7Ua82fk0JPxBlzXclBABLpqA7eKykhyU0LE3LQ9kYVRXk3ikeNlKzEKAa5ynQ0JpzijaGClzChJCikPVKyFKFCA1aVJa7irVchVNE4tmAdCyMyRvFVDUMWWoXZLkhuUc3tBE1WLHdsJR3SxI3mJO62YE6UYkHW9/ffhgUpyrkkVBYrR8LuCNy5YNl0ieIxCV5mpm3ihFWc/yyAoPVWoBqx4wwX43sqVFVS71CixJLNvfGTzFqvw4rH7OmSlKRNSxTd9bWOt/1j0jYypsxPiScqiFEbpChQmpIL0bdZiLQBt/ArmAiala8pooKfIbODlBJtTlDlz0m877jznNzHoYyLp+GKVEKyOL0/SMjfGXt6ls7Z29VQzAUAVzLAkcXJPL2Z4uSEKRmSlicuYO6eYCRxNL+UKsLiQlXBOUAXJrVwdPP2vFhmi5WQAXrc1Z+B6845tn06DfEkAEoDlJYg1Ltz582LQixJLs+8S7M5bi8FS3b+UtSi1vDQk7wLno8DYkqJYJO6HNDX/UdIz6pxfs9SVKYtm56jyjqziUgII8BYMzNVtaBvKhjhsNIUJrgAgBy7UagJEd8MOyUgZAMtTR1PUlorjcFDYQLzzFIWhRHg4XFxYE09+EMMHLzoJWHrQBXKrteukL14VMpKixympbj0FWp05GNSBLUgCSUZUvQE3uQoix4eca56QMxKc9MwAeqd6t2Bs94AmSFyAUpSAhSqE1YFqV41uSaluZ+MQCkFSt0CuZTsw0PD6CEeI7ZgbsuUSDdyzijMPv5xnb+qkNZAMvxJQkKsAh3bSgLVPCLArMMwAd3AypAYihfVq2jnUdsZmYJMsZPiJrTgP194Jxu10TQ0sKBTlUCWFHBPLLVniZYdgraW1ihITMIz8Kb1WBHAUgOfjZmUqAcVJSfCw9DwsfygMzhOATOZ6hJqbcW8JGvGMky8qb0TYl6OWaujsInDE4RacygEEqWl2LkU0OmnB4XrxwG8lWUNUJUS3WlTb0i1AAuyWqLGmjDQxXg1KTNKhkWF0JKADmrQkXBs4AhAThZyllIIUl9asxLF/WghrKyylgE+KxTWpr5DnC6ds+eqWrIp0szAO3EWDV1/eE0rAzUJZiAdTRyOfEDThF4WnZ2itJUAcygpkgkM4uGHqAefQ0TMcpQBoVa89GPNvSF+JAStzRQSMwcVFMp/XpBGDnOASMyQSC9wNGu4c25cxBlB8ialASQpW/lVQDW568xw0hEFrTmVKOVQLGWfCogl6aG5fibVJgk44J8IUXDVIIQqxDaA6jjzMQk4ILJJ3TbNYMKV41p+1X9hmC2ulRCVAJUHotJBFKlKgSxuHDjnxIRtN91gXVf4mYGqVEPb8hFqdmIWlQUhmNPhL2BBRWrN5xE4OZKood6kjLVIUoPoUXXrZv8pMGFoZGPEmaZak5palZpSlBgcygJyCDUprmf/EoVZ4ZIIK1SlFYWGJNRuEMkgMHJAuaApVwaEW2pShKBzhUsTAnKkqcFTp3j4kFJLgE0KQ4tAcrFrJRmcTClCDmADivhYlLpU4KNAonWmlTroZeJCVlEoqyACx1uzgMR1Ot61gVrOYIygO1g7M7giysxVW9YpTNzSitgB4jVviykg60Aq0B/iFBAzS1KRVT3bMcxuKXvE7im5pWCc5fjQO1b+pqOJgefgpcuWkTECbIVlL0zSE5mcHxFAa4Lpajp8AxxU19wZkqsAXUPI1MOEIVKkpzAgzCBkUwyVOVg71zE9WpC5osI8Jg5aZyhLK/A62mrZSgo7zJU1UlJarRTP2XRYQZgCqlXeTCXpxVxHtG9nShLxc4JBAVKQoCzb0wKbgH+cMFkXq3WKt9lIQr7MB//AHM0ciXPzjIbsnVaT99IyF5UZEpBeXIJqSKk3N9Y3i6qY2IDjjuxkZEqHO0wNSgFOGZNOlT6xXjZhK1uSfPmIyMiaI3gDugf/YB5Ujr8RQSmpui1NBGRkac/+Jo/ath98YWtlUCKHlTQRuMi/tJdjlkiYCSQFUfRxVo52ckZSWqyfmIyMjPv5Vyv2cgd4zD7BhjLFJnJFOW8oRkZEcn0X4QVPQf9lD5UgvAqITOY8fnGRkVPkyzGnfX/AJD7KpBmwkgzgCHD28laRkZEfZ/RztVIEpwGN3FC+6HfjBJSFTUhQcZV0NRQSyKciT6mNRkbsxBlDImg8S9OZijbUhPdKVlTmCQxYOKJ18zGoyJFc/s/xS+aK86a8YfbOSCKj/xj/rGRkIxmKFjqHr6fnAu0ph7hFTUpet+vGMjI0nwHAdtKIJFCuUvMRQqyh0udWNntFuKWe4SXL5nfnmJfq8ZGRH1E/ddRnP4a5/u1f9DCbbKihZykp3Sd2nHhGRkHS+PkywQdUt60Tf8A0xrtMd080F+d/wAo3GREOfLncX/7iUeMiY/+6VFe0TToKehjIyNEz7LCkcIyMjIRV//Z"/>
          <p:cNvSpPr>
            <a:spLocks noChangeAspect="1" noChangeArrowheads="1"/>
          </p:cNvSpPr>
          <p:nvPr/>
        </p:nvSpPr>
        <p:spPr bwMode="auto">
          <a:xfrm>
            <a:off x="155575" y="-228600"/>
            <a:ext cx="49911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-7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2352"/>
            <a:ext cx="8153400" cy="50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2216</TotalTime>
  <Words>480</Words>
  <Application>Microsoft Office PowerPoint</Application>
  <PresentationFormat>On-screen Show (4:3)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Constantia</vt:lpstr>
      <vt:lpstr>Wingdings 2</vt:lpstr>
      <vt:lpstr>Paper</vt:lpstr>
      <vt:lpstr>Default Design</vt:lpstr>
      <vt:lpstr>Squaxin Island Tribe Natural Resources Department</vt:lpstr>
      <vt:lpstr>PowerPoint Presentation</vt:lpstr>
      <vt:lpstr>TMDL (total maximum daily load)</vt:lpstr>
      <vt:lpstr>Top Ten Sediment Sites</vt:lpstr>
      <vt:lpstr>Sediment- Vail Tree Farm</vt:lpstr>
      <vt:lpstr>Budd Inlet</vt:lpstr>
      <vt:lpstr>Budd Inlet</vt:lpstr>
      <vt:lpstr>Deschutes Estuary</vt:lpstr>
      <vt:lpstr>Deschutes Estuary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Squaxin Fisheries-Salmon Steward Presentation August 25 2015</dc:title>
  <dc:creator>Joseph Peters</dc:creator>
  <cp:lastModifiedBy>Ali Johnson</cp:lastModifiedBy>
  <cp:revision>125</cp:revision>
  <dcterms:created xsi:type="dcterms:W3CDTF">2012-09-26T22:29:55Z</dcterms:created>
  <dcterms:modified xsi:type="dcterms:W3CDTF">2018-01-26T18:10:39Z</dcterms:modified>
</cp:coreProperties>
</file>