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</p:sldMasterIdLst>
  <p:notesMasterIdLst>
    <p:notesMasterId r:id="rId24"/>
  </p:notesMasterIdLst>
  <p:handoutMasterIdLst>
    <p:handoutMasterId r:id="rId25"/>
  </p:handoutMasterIdLst>
  <p:sldIdLst>
    <p:sldId id="295" r:id="rId4"/>
    <p:sldId id="256" r:id="rId5"/>
    <p:sldId id="257" r:id="rId6"/>
    <p:sldId id="291" r:id="rId7"/>
    <p:sldId id="259" r:id="rId8"/>
    <p:sldId id="294" r:id="rId9"/>
    <p:sldId id="262" r:id="rId10"/>
    <p:sldId id="267" r:id="rId11"/>
    <p:sldId id="289" r:id="rId12"/>
    <p:sldId id="290" r:id="rId13"/>
    <p:sldId id="261" r:id="rId14"/>
    <p:sldId id="260" r:id="rId15"/>
    <p:sldId id="285" r:id="rId16"/>
    <p:sldId id="281" r:id="rId17"/>
    <p:sldId id="270" r:id="rId18"/>
    <p:sldId id="272" r:id="rId19"/>
    <p:sldId id="278" r:id="rId20"/>
    <p:sldId id="275" r:id="rId21"/>
    <p:sldId id="268" r:id="rId22"/>
    <p:sldId id="269" r:id="rId2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2" autoAdjust="0"/>
    <p:restoredTop sz="94161" autoAdjust="0"/>
  </p:normalViewPr>
  <p:slideViewPr>
    <p:cSldViewPr snapToGrid="0">
      <p:cViewPr varScale="1">
        <p:scale>
          <a:sx n="69" d="100"/>
          <a:sy n="69" d="100"/>
        </p:scale>
        <p:origin x="4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ylcyfsvr01\AKOL461$\My%20Documents\TMDLs\Wagner\BI_DO_violations_EastBay_Andrew2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0" i="0" u="none" strike="noStrike" baseline="0" dirty="0">
                <a:effectLst/>
              </a:rPr>
              <a:t>Predicted Dissolved Oxygen Concentrations under Different Scenarios</a:t>
            </a:r>
            <a:endParaRPr lang="en-US" sz="2400" dirty="0"/>
          </a:p>
        </c:rich>
      </c:tx>
      <c:layout>
        <c:manualLayout>
          <c:xMode val="edge"/>
          <c:yMode val="edge"/>
          <c:x val="0.14380713241217891"/>
          <c:y val="3.93344998541848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8171910125584"/>
          <c:y val="0.13668639053254439"/>
          <c:w val="0.59426607436102585"/>
          <c:h val="0.68156455295159113"/>
        </c:manualLayout>
      </c:layout>
      <c:lineChart>
        <c:grouping val="standard"/>
        <c:varyColors val="0"/>
        <c:ser>
          <c:idx val="0"/>
          <c:order val="0"/>
          <c:tx>
            <c:strRef>
              <c:f>Andrew!$C$1</c:f>
              <c:strCache>
                <c:ptCount val="1"/>
                <c:pt idx="0">
                  <c:v>Natural Conditions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Andrew!$A$2:$A$233</c:f>
              <c:numCache>
                <c:formatCode>[$-409]d\-mmm\-yy;@</c:formatCode>
                <c:ptCount val="232"/>
                <c:pt idx="0">
                  <c:v>35455.584028000012</c:v>
                </c:pt>
                <c:pt idx="1">
                  <c:v>35456.583332999959</c:v>
                </c:pt>
                <c:pt idx="2">
                  <c:v>35457.583332999959</c:v>
                </c:pt>
                <c:pt idx="3">
                  <c:v>35458.583332999959</c:v>
                </c:pt>
                <c:pt idx="4">
                  <c:v>35459.583332999959</c:v>
                </c:pt>
                <c:pt idx="5">
                  <c:v>35460.583332999959</c:v>
                </c:pt>
                <c:pt idx="6">
                  <c:v>35461.583332999959</c:v>
                </c:pt>
                <c:pt idx="7">
                  <c:v>35462.583332999959</c:v>
                </c:pt>
                <c:pt idx="8">
                  <c:v>35463.583332999959</c:v>
                </c:pt>
                <c:pt idx="9">
                  <c:v>35464.583332999959</c:v>
                </c:pt>
                <c:pt idx="10">
                  <c:v>35465.583332999959</c:v>
                </c:pt>
                <c:pt idx="11">
                  <c:v>35466.583332999959</c:v>
                </c:pt>
                <c:pt idx="12">
                  <c:v>35467.583332999959</c:v>
                </c:pt>
                <c:pt idx="13">
                  <c:v>35468.583332999959</c:v>
                </c:pt>
                <c:pt idx="14">
                  <c:v>35469.583332999959</c:v>
                </c:pt>
                <c:pt idx="15">
                  <c:v>35470.583332999959</c:v>
                </c:pt>
                <c:pt idx="16">
                  <c:v>35471.583332999959</c:v>
                </c:pt>
                <c:pt idx="17">
                  <c:v>35472.583332999959</c:v>
                </c:pt>
                <c:pt idx="18">
                  <c:v>35473.583332999959</c:v>
                </c:pt>
                <c:pt idx="19">
                  <c:v>35474.583332999959</c:v>
                </c:pt>
                <c:pt idx="20">
                  <c:v>35475.583332999959</c:v>
                </c:pt>
                <c:pt idx="21">
                  <c:v>35476.583332999959</c:v>
                </c:pt>
                <c:pt idx="22">
                  <c:v>35477.583332999959</c:v>
                </c:pt>
                <c:pt idx="23">
                  <c:v>35478.583332999959</c:v>
                </c:pt>
                <c:pt idx="24">
                  <c:v>35479.583332999959</c:v>
                </c:pt>
                <c:pt idx="25">
                  <c:v>35480.583332999959</c:v>
                </c:pt>
                <c:pt idx="26">
                  <c:v>35481.583332999959</c:v>
                </c:pt>
                <c:pt idx="27">
                  <c:v>35482.583332999959</c:v>
                </c:pt>
                <c:pt idx="28">
                  <c:v>35483.583332999959</c:v>
                </c:pt>
                <c:pt idx="29">
                  <c:v>35484.583332999959</c:v>
                </c:pt>
                <c:pt idx="30">
                  <c:v>35485.583332999959</c:v>
                </c:pt>
                <c:pt idx="31">
                  <c:v>35486.583332999959</c:v>
                </c:pt>
                <c:pt idx="32">
                  <c:v>35487.583332999959</c:v>
                </c:pt>
                <c:pt idx="33">
                  <c:v>35488.583332999959</c:v>
                </c:pt>
                <c:pt idx="34">
                  <c:v>35489.583332999959</c:v>
                </c:pt>
                <c:pt idx="35">
                  <c:v>35490.583332999959</c:v>
                </c:pt>
                <c:pt idx="36">
                  <c:v>35491.583332999959</c:v>
                </c:pt>
                <c:pt idx="37">
                  <c:v>35492.583332999959</c:v>
                </c:pt>
                <c:pt idx="38">
                  <c:v>35493.583332999959</c:v>
                </c:pt>
                <c:pt idx="39">
                  <c:v>35494.583332999959</c:v>
                </c:pt>
                <c:pt idx="40">
                  <c:v>35495.583332999959</c:v>
                </c:pt>
                <c:pt idx="41">
                  <c:v>35496.583332999959</c:v>
                </c:pt>
                <c:pt idx="42">
                  <c:v>35497.583332999959</c:v>
                </c:pt>
                <c:pt idx="43">
                  <c:v>35498.583332999959</c:v>
                </c:pt>
                <c:pt idx="44">
                  <c:v>35499.583332999959</c:v>
                </c:pt>
                <c:pt idx="45">
                  <c:v>35500.583332999959</c:v>
                </c:pt>
                <c:pt idx="46">
                  <c:v>35501.583332999959</c:v>
                </c:pt>
                <c:pt idx="47">
                  <c:v>35502.583332999959</c:v>
                </c:pt>
                <c:pt idx="48">
                  <c:v>35503.583332999959</c:v>
                </c:pt>
                <c:pt idx="49">
                  <c:v>35504.583332999959</c:v>
                </c:pt>
                <c:pt idx="50">
                  <c:v>35505.583332999959</c:v>
                </c:pt>
                <c:pt idx="51">
                  <c:v>35506.583332999959</c:v>
                </c:pt>
                <c:pt idx="52">
                  <c:v>35507.583332999959</c:v>
                </c:pt>
                <c:pt idx="53">
                  <c:v>35508.583332999959</c:v>
                </c:pt>
                <c:pt idx="54">
                  <c:v>35509.583332999959</c:v>
                </c:pt>
                <c:pt idx="55">
                  <c:v>35510.583332999959</c:v>
                </c:pt>
                <c:pt idx="56">
                  <c:v>35511.583332999959</c:v>
                </c:pt>
                <c:pt idx="57">
                  <c:v>35512.583332999959</c:v>
                </c:pt>
                <c:pt idx="58">
                  <c:v>35513.583332999959</c:v>
                </c:pt>
                <c:pt idx="59">
                  <c:v>35514.583332999959</c:v>
                </c:pt>
                <c:pt idx="60">
                  <c:v>35515.583332999959</c:v>
                </c:pt>
                <c:pt idx="61">
                  <c:v>35516.583332999959</c:v>
                </c:pt>
                <c:pt idx="62">
                  <c:v>35517.583332999959</c:v>
                </c:pt>
                <c:pt idx="63">
                  <c:v>35518.583332999959</c:v>
                </c:pt>
                <c:pt idx="64">
                  <c:v>35519.583332999959</c:v>
                </c:pt>
                <c:pt idx="65">
                  <c:v>35520.583332999959</c:v>
                </c:pt>
                <c:pt idx="66">
                  <c:v>35521.583332999959</c:v>
                </c:pt>
                <c:pt idx="67">
                  <c:v>35522.583332999959</c:v>
                </c:pt>
                <c:pt idx="68">
                  <c:v>35523.583332999959</c:v>
                </c:pt>
                <c:pt idx="69">
                  <c:v>35524.583332999959</c:v>
                </c:pt>
                <c:pt idx="70">
                  <c:v>35525.583332999959</c:v>
                </c:pt>
                <c:pt idx="71">
                  <c:v>35526.583332999959</c:v>
                </c:pt>
                <c:pt idx="72">
                  <c:v>35527.583332999959</c:v>
                </c:pt>
                <c:pt idx="73">
                  <c:v>35528.583332999959</c:v>
                </c:pt>
                <c:pt idx="74">
                  <c:v>35529.583332999959</c:v>
                </c:pt>
                <c:pt idx="75">
                  <c:v>35530.583332999959</c:v>
                </c:pt>
                <c:pt idx="76">
                  <c:v>35531.583332999959</c:v>
                </c:pt>
                <c:pt idx="77">
                  <c:v>35532.583332999959</c:v>
                </c:pt>
                <c:pt idx="78">
                  <c:v>35533.583332999959</c:v>
                </c:pt>
                <c:pt idx="79">
                  <c:v>35534.583332999959</c:v>
                </c:pt>
                <c:pt idx="80">
                  <c:v>35535.583332999959</c:v>
                </c:pt>
                <c:pt idx="81">
                  <c:v>35536.583332999959</c:v>
                </c:pt>
                <c:pt idx="82">
                  <c:v>35537.583332999959</c:v>
                </c:pt>
                <c:pt idx="83">
                  <c:v>35538.583332999959</c:v>
                </c:pt>
                <c:pt idx="84">
                  <c:v>35539.583332999959</c:v>
                </c:pt>
                <c:pt idx="85">
                  <c:v>35540.583332999959</c:v>
                </c:pt>
                <c:pt idx="86">
                  <c:v>35541.583332999959</c:v>
                </c:pt>
                <c:pt idx="87">
                  <c:v>35542.583332999959</c:v>
                </c:pt>
                <c:pt idx="88">
                  <c:v>35543.583332999959</c:v>
                </c:pt>
                <c:pt idx="89">
                  <c:v>35544.583332999959</c:v>
                </c:pt>
                <c:pt idx="90">
                  <c:v>35545.583332999959</c:v>
                </c:pt>
                <c:pt idx="91">
                  <c:v>35546.583332999959</c:v>
                </c:pt>
                <c:pt idx="92">
                  <c:v>35547.583332999959</c:v>
                </c:pt>
                <c:pt idx="93">
                  <c:v>35548.583332999959</c:v>
                </c:pt>
                <c:pt idx="94">
                  <c:v>35549.583332999959</c:v>
                </c:pt>
                <c:pt idx="95">
                  <c:v>35550.583332999959</c:v>
                </c:pt>
                <c:pt idx="96">
                  <c:v>35551.583332999959</c:v>
                </c:pt>
                <c:pt idx="97">
                  <c:v>35552.583332999959</c:v>
                </c:pt>
                <c:pt idx="98">
                  <c:v>35553.583332999959</c:v>
                </c:pt>
                <c:pt idx="99">
                  <c:v>35554.583332999959</c:v>
                </c:pt>
                <c:pt idx="100">
                  <c:v>35555.583332999959</c:v>
                </c:pt>
                <c:pt idx="101">
                  <c:v>35556.583332999959</c:v>
                </c:pt>
                <c:pt idx="102">
                  <c:v>35557.583332999959</c:v>
                </c:pt>
                <c:pt idx="103">
                  <c:v>35558.583332999959</c:v>
                </c:pt>
                <c:pt idx="104">
                  <c:v>35559.583332999959</c:v>
                </c:pt>
                <c:pt idx="105">
                  <c:v>35560.583332999959</c:v>
                </c:pt>
                <c:pt idx="106">
                  <c:v>35561.583332999959</c:v>
                </c:pt>
                <c:pt idx="107">
                  <c:v>35562.583332999959</c:v>
                </c:pt>
                <c:pt idx="108">
                  <c:v>35563.583332999959</c:v>
                </c:pt>
                <c:pt idx="109">
                  <c:v>35564.583332999959</c:v>
                </c:pt>
                <c:pt idx="110">
                  <c:v>35565.583332999959</c:v>
                </c:pt>
                <c:pt idx="111">
                  <c:v>35566.583332999959</c:v>
                </c:pt>
                <c:pt idx="112">
                  <c:v>35567.583332999959</c:v>
                </c:pt>
                <c:pt idx="113">
                  <c:v>35568.583332999959</c:v>
                </c:pt>
                <c:pt idx="114">
                  <c:v>35569.583332999959</c:v>
                </c:pt>
                <c:pt idx="115">
                  <c:v>35570.583332999959</c:v>
                </c:pt>
                <c:pt idx="116">
                  <c:v>35571.583332999959</c:v>
                </c:pt>
                <c:pt idx="117">
                  <c:v>35572.583332999959</c:v>
                </c:pt>
                <c:pt idx="118">
                  <c:v>35573.583332999959</c:v>
                </c:pt>
                <c:pt idx="119">
                  <c:v>35574.583332999959</c:v>
                </c:pt>
                <c:pt idx="120">
                  <c:v>35575.583332999959</c:v>
                </c:pt>
                <c:pt idx="121">
                  <c:v>35576.583332999959</c:v>
                </c:pt>
                <c:pt idx="122">
                  <c:v>35577.583332999959</c:v>
                </c:pt>
                <c:pt idx="123">
                  <c:v>35578.583332999959</c:v>
                </c:pt>
                <c:pt idx="124">
                  <c:v>35579.583332999959</c:v>
                </c:pt>
                <c:pt idx="125">
                  <c:v>35580.583332999959</c:v>
                </c:pt>
                <c:pt idx="126">
                  <c:v>35581.583332999959</c:v>
                </c:pt>
                <c:pt idx="127">
                  <c:v>35582.583332999959</c:v>
                </c:pt>
                <c:pt idx="128">
                  <c:v>35583.583332999959</c:v>
                </c:pt>
                <c:pt idx="129">
                  <c:v>35584.583332999959</c:v>
                </c:pt>
                <c:pt idx="130">
                  <c:v>35585.583332999959</c:v>
                </c:pt>
                <c:pt idx="131">
                  <c:v>35586.583332999959</c:v>
                </c:pt>
                <c:pt idx="132">
                  <c:v>35587.583332999959</c:v>
                </c:pt>
                <c:pt idx="133">
                  <c:v>35588.583332999959</c:v>
                </c:pt>
                <c:pt idx="134">
                  <c:v>35589.583332999959</c:v>
                </c:pt>
                <c:pt idx="135">
                  <c:v>35590.583332999959</c:v>
                </c:pt>
                <c:pt idx="136">
                  <c:v>35591.583332999959</c:v>
                </c:pt>
                <c:pt idx="137">
                  <c:v>35592.583332999959</c:v>
                </c:pt>
                <c:pt idx="138">
                  <c:v>35593.583332999959</c:v>
                </c:pt>
                <c:pt idx="139">
                  <c:v>35594.583332999959</c:v>
                </c:pt>
                <c:pt idx="140">
                  <c:v>35595.583332999959</c:v>
                </c:pt>
                <c:pt idx="141">
                  <c:v>35596.583332999959</c:v>
                </c:pt>
                <c:pt idx="142">
                  <c:v>35597.583332999959</c:v>
                </c:pt>
                <c:pt idx="143">
                  <c:v>35598.583332999959</c:v>
                </c:pt>
                <c:pt idx="144">
                  <c:v>35599.583332999959</c:v>
                </c:pt>
                <c:pt idx="145">
                  <c:v>35600.583332999959</c:v>
                </c:pt>
                <c:pt idx="146">
                  <c:v>35601.583332999959</c:v>
                </c:pt>
                <c:pt idx="147">
                  <c:v>35602.583332999959</c:v>
                </c:pt>
                <c:pt idx="148">
                  <c:v>35603.583332999959</c:v>
                </c:pt>
                <c:pt idx="149">
                  <c:v>35604.583332999959</c:v>
                </c:pt>
                <c:pt idx="150">
                  <c:v>35605.583332999959</c:v>
                </c:pt>
                <c:pt idx="151">
                  <c:v>35606.583332999959</c:v>
                </c:pt>
                <c:pt idx="152">
                  <c:v>35607.583332999959</c:v>
                </c:pt>
                <c:pt idx="153">
                  <c:v>35608.583332999959</c:v>
                </c:pt>
                <c:pt idx="154">
                  <c:v>35609.583332999959</c:v>
                </c:pt>
                <c:pt idx="155">
                  <c:v>35610.583332999959</c:v>
                </c:pt>
                <c:pt idx="156">
                  <c:v>35611.583332999959</c:v>
                </c:pt>
                <c:pt idx="157">
                  <c:v>35612.583332999959</c:v>
                </c:pt>
                <c:pt idx="158">
                  <c:v>35613.583332999959</c:v>
                </c:pt>
                <c:pt idx="159">
                  <c:v>35614.583332999959</c:v>
                </c:pt>
                <c:pt idx="160">
                  <c:v>35615.583332999959</c:v>
                </c:pt>
                <c:pt idx="161">
                  <c:v>35616.583332999959</c:v>
                </c:pt>
                <c:pt idx="162">
                  <c:v>35617.583332999959</c:v>
                </c:pt>
                <c:pt idx="163">
                  <c:v>35618.583332999959</c:v>
                </c:pt>
                <c:pt idx="164">
                  <c:v>35619.583332999959</c:v>
                </c:pt>
                <c:pt idx="165">
                  <c:v>35620.583332999959</c:v>
                </c:pt>
                <c:pt idx="166">
                  <c:v>35621.583332999959</c:v>
                </c:pt>
                <c:pt idx="167">
                  <c:v>35622.583332999959</c:v>
                </c:pt>
                <c:pt idx="168">
                  <c:v>35623.583332999959</c:v>
                </c:pt>
                <c:pt idx="169">
                  <c:v>35624.583332999959</c:v>
                </c:pt>
                <c:pt idx="170">
                  <c:v>35625.583332999959</c:v>
                </c:pt>
                <c:pt idx="171">
                  <c:v>35626.583332999959</c:v>
                </c:pt>
                <c:pt idx="172">
                  <c:v>35627.583332999959</c:v>
                </c:pt>
                <c:pt idx="173">
                  <c:v>35628.583332999959</c:v>
                </c:pt>
                <c:pt idx="174">
                  <c:v>35629.583332999959</c:v>
                </c:pt>
                <c:pt idx="175">
                  <c:v>35630.583332999959</c:v>
                </c:pt>
                <c:pt idx="176">
                  <c:v>35631.583332999959</c:v>
                </c:pt>
                <c:pt idx="177">
                  <c:v>35632.583332999959</c:v>
                </c:pt>
                <c:pt idx="178">
                  <c:v>35633.583332999959</c:v>
                </c:pt>
                <c:pt idx="179">
                  <c:v>35634.583332999959</c:v>
                </c:pt>
                <c:pt idx="180">
                  <c:v>35635.583332999959</c:v>
                </c:pt>
                <c:pt idx="181">
                  <c:v>35636.583332999959</c:v>
                </c:pt>
                <c:pt idx="182">
                  <c:v>35637.583332999959</c:v>
                </c:pt>
                <c:pt idx="183">
                  <c:v>35638.583332999959</c:v>
                </c:pt>
                <c:pt idx="184">
                  <c:v>35639.583332999959</c:v>
                </c:pt>
                <c:pt idx="185">
                  <c:v>35640.583332999959</c:v>
                </c:pt>
                <c:pt idx="186">
                  <c:v>35641.583332999959</c:v>
                </c:pt>
                <c:pt idx="187">
                  <c:v>35642.583332999959</c:v>
                </c:pt>
                <c:pt idx="188">
                  <c:v>35643.583332999959</c:v>
                </c:pt>
                <c:pt idx="189">
                  <c:v>35644.583332999959</c:v>
                </c:pt>
                <c:pt idx="190">
                  <c:v>35645.583332999959</c:v>
                </c:pt>
                <c:pt idx="191">
                  <c:v>35646.583332999959</c:v>
                </c:pt>
                <c:pt idx="192">
                  <c:v>35647.583332999959</c:v>
                </c:pt>
                <c:pt idx="193">
                  <c:v>35648.583332999959</c:v>
                </c:pt>
                <c:pt idx="194">
                  <c:v>35649.583332999959</c:v>
                </c:pt>
                <c:pt idx="195">
                  <c:v>35650.583332999959</c:v>
                </c:pt>
                <c:pt idx="196">
                  <c:v>35651.583332999959</c:v>
                </c:pt>
                <c:pt idx="197">
                  <c:v>35652.583332999959</c:v>
                </c:pt>
                <c:pt idx="198">
                  <c:v>35653.583332999959</c:v>
                </c:pt>
                <c:pt idx="199">
                  <c:v>35654.583332999959</c:v>
                </c:pt>
                <c:pt idx="200">
                  <c:v>35655.583332999959</c:v>
                </c:pt>
                <c:pt idx="201">
                  <c:v>35656.583332999959</c:v>
                </c:pt>
                <c:pt idx="202">
                  <c:v>35657.583332999959</c:v>
                </c:pt>
                <c:pt idx="203">
                  <c:v>35658.583332999959</c:v>
                </c:pt>
                <c:pt idx="204">
                  <c:v>35659.583332999959</c:v>
                </c:pt>
                <c:pt idx="205">
                  <c:v>35660.583332999959</c:v>
                </c:pt>
                <c:pt idx="206">
                  <c:v>35661.583332999959</c:v>
                </c:pt>
                <c:pt idx="207">
                  <c:v>35662.583332999959</c:v>
                </c:pt>
                <c:pt idx="208">
                  <c:v>35663.583332999959</c:v>
                </c:pt>
                <c:pt idx="209">
                  <c:v>35664.583332999959</c:v>
                </c:pt>
                <c:pt idx="210">
                  <c:v>35665.583332999959</c:v>
                </c:pt>
                <c:pt idx="211">
                  <c:v>35666.583332999959</c:v>
                </c:pt>
                <c:pt idx="212">
                  <c:v>35667.583332999959</c:v>
                </c:pt>
                <c:pt idx="213">
                  <c:v>35668.583332999959</c:v>
                </c:pt>
                <c:pt idx="214">
                  <c:v>35669.583332999959</c:v>
                </c:pt>
                <c:pt idx="215">
                  <c:v>35670.583332999959</c:v>
                </c:pt>
                <c:pt idx="216">
                  <c:v>35671.583332999959</c:v>
                </c:pt>
                <c:pt idx="217">
                  <c:v>35672.583332999959</c:v>
                </c:pt>
                <c:pt idx="218">
                  <c:v>35673.583332999959</c:v>
                </c:pt>
                <c:pt idx="219">
                  <c:v>35674.583332999959</c:v>
                </c:pt>
                <c:pt idx="220">
                  <c:v>35675.583332999959</c:v>
                </c:pt>
                <c:pt idx="221">
                  <c:v>35676.583332999959</c:v>
                </c:pt>
                <c:pt idx="222">
                  <c:v>35677.583332999959</c:v>
                </c:pt>
                <c:pt idx="223">
                  <c:v>35678.583332999959</c:v>
                </c:pt>
                <c:pt idx="224">
                  <c:v>35679.583332999959</c:v>
                </c:pt>
                <c:pt idx="225">
                  <c:v>35680.583332999959</c:v>
                </c:pt>
                <c:pt idx="226">
                  <c:v>35681.583332999959</c:v>
                </c:pt>
                <c:pt idx="227">
                  <c:v>35682.583332999959</c:v>
                </c:pt>
                <c:pt idx="228">
                  <c:v>35683.583332999959</c:v>
                </c:pt>
                <c:pt idx="229">
                  <c:v>35684.583332999959</c:v>
                </c:pt>
                <c:pt idx="230">
                  <c:v>35685.583332999959</c:v>
                </c:pt>
                <c:pt idx="231">
                  <c:v>35686.583332999959</c:v>
                </c:pt>
              </c:numCache>
            </c:numRef>
          </c:cat>
          <c:val>
            <c:numRef>
              <c:f>Andrew!$C$2:$C$233</c:f>
              <c:numCache>
                <c:formatCode>General</c:formatCode>
                <c:ptCount val="232"/>
                <c:pt idx="0">
                  <c:v>5.9271896361315024</c:v>
                </c:pt>
                <c:pt idx="1">
                  <c:v>5.8425927002628688</c:v>
                </c:pt>
                <c:pt idx="2">
                  <c:v>5.698171170568501</c:v>
                </c:pt>
                <c:pt idx="3">
                  <c:v>5.5552342362137948</c:v>
                </c:pt>
                <c:pt idx="4">
                  <c:v>5.5522522131958203</c:v>
                </c:pt>
                <c:pt idx="5">
                  <c:v>5.6413179061598777</c:v>
                </c:pt>
                <c:pt idx="6">
                  <c:v>5.7486292741161735</c:v>
                </c:pt>
                <c:pt idx="7">
                  <c:v>5.8081410650410881</c:v>
                </c:pt>
                <c:pt idx="8">
                  <c:v>5.8670012870667314</c:v>
                </c:pt>
                <c:pt idx="9">
                  <c:v>5.9990539403627627</c:v>
                </c:pt>
                <c:pt idx="10">
                  <c:v>6.1985628882236705</c:v>
                </c:pt>
                <c:pt idx="11">
                  <c:v>6.4481826398888922</c:v>
                </c:pt>
                <c:pt idx="12">
                  <c:v>6.6643191043929217</c:v>
                </c:pt>
                <c:pt idx="13">
                  <c:v>6.7919786452115813</c:v>
                </c:pt>
                <c:pt idx="14">
                  <c:v>6.8712965034501012</c:v>
                </c:pt>
                <c:pt idx="15">
                  <c:v>6.9180383220947599</c:v>
                </c:pt>
                <c:pt idx="16">
                  <c:v>6.9678200666641628</c:v>
                </c:pt>
                <c:pt idx="17">
                  <c:v>7.0186024402758305</c:v>
                </c:pt>
                <c:pt idx="18">
                  <c:v>7.1837620679624479</c:v>
                </c:pt>
                <c:pt idx="19">
                  <c:v>7.2210685548799418</c:v>
                </c:pt>
                <c:pt idx="20">
                  <c:v>7.5078635208021769</c:v>
                </c:pt>
                <c:pt idx="21">
                  <c:v>7.4919695398150861</c:v>
                </c:pt>
                <c:pt idx="22">
                  <c:v>7.4009964951626266</c:v>
                </c:pt>
                <c:pt idx="23">
                  <c:v>7.2746459320648027</c:v>
                </c:pt>
                <c:pt idx="24">
                  <c:v>7.1315064510581339</c:v>
                </c:pt>
                <c:pt idx="25">
                  <c:v>7.1533831800889942</c:v>
                </c:pt>
                <c:pt idx="26">
                  <c:v>7.1237370766720716</c:v>
                </c:pt>
                <c:pt idx="27">
                  <c:v>7.1097536572575342</c:v>
                </c:pt>
                <c:pt idx="28">
                  <c:v>7.1076515731321539</c:v>
                </c:pt>
                <c:pt idx="29">
                  <c:v>7.2002262269573398</c:v>
                </c:pt>
                <c:pt idx="30">
                  <c:v>7.2392129485648775</c:v>
                </c:pt>
                <c:pt idx="31">
                  <c:v>7.236601012639694</c:v>
                </c:pt>
                <c:pt idx="32">
                  <c:v>7.4319332694221494</c:v>
                </c:pt>
                <c:pt idx="33">
                  <c:v>7.4705996841936155</c:v>
                </c:pt>
                <c:pt idx="34">
                  <c:v>7.4807939901485936</c:v>
                </c:pt>
                <c:pt idx="35">
                  <c:v>7.8648514966241372</c:v>
                </c:pt>
                <c:pt idx="36">
                  <c:v>8.1046308416328579</c:v>
                </c:pt>
                <c:pt idx="37">
                  <c:v>8.0130566795957652</c:v>
                </c:pt>
                <c:pt idx="38">
                  <c:v>7.7791127720416657</c:v>
                </c:pt>
                <c:pt idx="39">
                  <c:v>7.7031054246280997</c:v>
                </c:pt>
                <c:pt idx="40">
                  <c:v>7.9370797195563947</c:v>
                </c:pt>
                <c:pt idx="41">
                  <c:v>7.9883312898473751</c:v>
                </c:pt>
                <c:pt idx="42">
                  <c:v>8.0932027774236701</c:v>
                </c:pt>
                <c:pt idx="43">
                  <c:v>8.2344596689017884</c:v>
                </c:pt>
                <c:pt idx="44">
                  <c:v>8.0538276717221908</c:v>
                </c:pt>
                <c:pt idx="45">
                  <c:v>7.925216918043315</c:v>
                </c:pt>
                <c:pt idx="46">
                  <c:v>7.7937266134166041</c:v>
                </c:pt>
                <c:pt idx="47">
                  <c:v>7.6812443430172115</c:v>
                </c:pt>
                <c:pt idx="48">
                  <c:v>7.5140126564745655</c:v>
                </c:pt>
                <c:pt idx="49">
                  <c:v>7.5302790020278829</c:v>
                </c:pt>
                <c:pt idx="50">
                  <c:v>7.2903855731540865</c:v>
                </c:pt>
                <c:pt idx="51">
                  <c:v>7.1062504860704658</c:v>
                </c:pt>
                <c:pt idx="52">
                  <c:v>7.0620800428280344</c:v>
                </c:pt>
                <c:pt idx="53">
                  <c:v>7.130399666884399</c:v>
                </c:pt>
                <c:pt idx="54">
                  <c:v>7.1022487419630824</c:v>
                </c:pt>
                <c:pt idx="55">
                  <c:v>7.0222637656347642</c:v>
                </c:pt>
                <c:pt idx="56">
                  <c:v>6.9553740194108125</c:v>
                </c:pt>
                <c:pt idx="57">
                  <c:v>6.9040428967791385</c:v>
                </c:pt>
                <c:pt idx="58">
                  <c:v>6.7630125160082928</c:v>
                </c:pt>
                <c:pt idx="59">
                  <c:v>6.8399271175407339</c:v>
                </c:pt>
                <c:pt idx="60">
                  <c:v>6.9024505620152903</c:v>
                </c:pt>
                <c:pt idx="61">
                  <c:v>7.0726669782933982</c:v>
                </c:pt>
                <c:pt idx="62">
                  <c:v>7.292900142819267</c:v>
                </c:pt>
                <c:pt idx="63">
                  <c:v>7.1528217262616272</c:v>
                </c:pt>
                <c:pt idx="64">
                  <c:v>7.2118311869304152</c:v>
                </c:pt>
                <c:pt idx="65">
                  <c:v>7.2228553406913658</c:v>
                </c:pt>
                <c:pt idx="66">
                  <c:v>6.9420858370562568</c:v>
                </c:pt>
                <c:pt idx="67">
                  <c:v>6.8834290695200728</c:v>
                </c:pt>
                <c:pt idx="68">
                  <c:v>7.2889256134916725</c:v>
                </c:pt>
                <c:pt idx="69">
                  <c:v>7.1992475141953243</c:v>
                </c:pt>
                <c:pt idx="70">
                  <c:v>7.1274938853139131</c:v>
                </c:pt>
                <c:pt idx="71">
                  <c:v>7.1005087866478593</c:v>
                </c:pt>
                <c:pt idx="72">
                  <c:v>7.1416501564338466</c:v>
                </c:pt>
                <c:pt idx="73">
                  <c:v>7.2088265372060798</c:v>
                </c:pt>
                <c:pt idx="74">
                  <c:v>7.2676171261868383</c:v>
                </c:pt>
                <c:pt idx="75">
                  <c:v>7.2101455363758351</c:v>
                </c:pt>
                <c:pt idx="76">
                  <c:v>7.1249621892635684</c:v>
                </c:pt>
                <c:pt idx="77">
                  <c:v>7.1190099129844988</c:v>
                </c:pt>
                <c:pt idx="78">
                  <c:v>7.0719092299921371</c:v>
                </c:pt>
                <c:pt idx="79">
                  <c:v>6.7690444130617902</c:v>
                </c:pt>
                <c:pt idx="80">
                  <c:v>6.5028821926646492</c:v>
                </c:pt>
                <c:pt idx="81">
                  <c:v>6.4700182798729484</c:v>
                </c:pt>
                <c:pt idx="82">
                  <c:v>6.5523619658802721</c:v>
                </c:pt>
                <c:pt idx="83">
                  <c:v>6.5175508144074898</c:v>
                </c:pt>
                <c:pt idx="84">
                  <c:v>6.557167170794064</c:v>
                </c:pt>
                <c:pt idx="85">
                  <c:v>6.8913879577549526</c:v>
                </c:pt>
                <c:pt idx="86">
                  <c:v>6.9642711228420575</c:v>
                </c:pt>
                <c:pt idx="87">
                  <c:v>6.9504038983101184</c:v>
                </c:pt>
                <c:pt idx="88">
                  <c:v>7.0841154380897455</c:v>
                </c:pt>
                <c:pt idx="89">
                  <c:v>7.0763221842310351</c:v>
                </c:pt>
                <c:pt idx="90">
                  <c:v>7.1243387115301919</c:v>
                </c:pt>
                <c:pt idx="91">
                  <c:v>7.1434722196920974</c:v>
                </c:pt>
                <c:pt idx="92">
                  <c:v>7.3547111735507213</c:v>
                </c:pt>
                <c:pt idx="93">
                  <c:v>7.2626784294143922</c:v>
                </c:pt>
                <c:pt idx="94">
                  <c:v>7.2391061487903299</c:v>
                </c:pt>
                <c:pt idx="95">
                  <c:v>7.1058615553197582</c:v>
                </c:pt>
                <c:pt idx="96">
                  <c:v>6.9661221566121654</c:v>
                </c:pt>
                <c:pt idx="97">
                  <c:v>6.7746963472178612</c:v>
                </c:pt>
                <c:pt idx="98">
                  <c:v>6.7960179590271501</c:v>
                </c:pt>
                <c:pt idx="99">
                  <c:v>6.9535870871873229</c:v>
                </c:pt>
                <c:pt idx="100">
                  <c:v>7.1305322720787512</c:v>
                </c:pt>
                <c:pt idx="101">
                  <c:v>7.3654278210258424</c:v>
                </c:pt>
                <c:pt idx="102">
                  <c:v>7.309726450647438</c:v>
                </c:pt>
                <c:pt idx="103">
                  <c:v>7.3506504212460273</c:v>
                </c:pt>
                <c:pt idx="104">
                  <c:v>7.3567605846581179</c:v>
                </c:pt>
                <c:pt idx="105">
                  <c:v>7.2585291775013108</c:v>
                </c:pt>
                <c:pt idx="106">
                  <c:v>7.242523802419309</c:v>
                </c:pt>
                <c:pt idx="107">
                  <c:v>7.2643454037348638</c:v>
                </c:pt>
                <c:pt idx="108">
                  <c:v>7.1286034832286624</c:v>
                </c:pt>
                <c:pt idx="109">
                  <c:v>7.1621278175358167</c:v>
                </c:pt>
                <c:pt idx="110">
                  <c:v>7.1861349427903116</c:v>
                </c:pt>
                <c:pt idx="111">
                  <c:v>7.1300972326382679</c:v>
                </c:pt>
                <c:pt idx="112">
                  <c:v>7.0351732141373509</c:v>
                </c:pt>
                <c:pt idx="113">
                  <c:v>6.9676656281658342</c:v>
                </c:pt>
                <c:pt idx="114">
                  <c:v>7.2155538545306843</c:v>
                </c:pt>
                <c:pt idx="115">
                  <c:v>7.1438473695677809</c:v>
                </c:pt>
                <c:pt idx="116">
                  <c:v>7.2363266889047679</c:v>
                </c:pt>
                <c:pt idx="117">
                  <c:v>7.2695166615262146</c:v>
                </c:pt>
                <c:pt idx="118">
                  <c:v>7.3526076819334518</c:v>
                </c:pt>
                <c:pt idx="119">
                  <c:v>7.3575449177593431</c:v>
                </c:pt>
                <c:pt idx="120">
                  <c:v>7.3873787286376693</c:v>
                </c:pt>
                <c:pt idx="121">
                  <c:v>7.3203756949516707</c:v>
                </c:pt>
                <c:pt idx="122">
                  <c:v>7.2891510342190431</c:v>
                </c:pt>
                <c:pt idx="123">
                  <c:v>7.1066166100099366</c:v>
                </c:pt>
                <c:pt idx="124">
                  <c:v>6.8985768377599106</c:v>
                </c:pt>
                <c:pt idx="125">
                  <c:v>6.7587315758022752</c:v>
                </c:pt>
                <c:pt idx="126">
                  <c:v>6.6646553067306575</c:v>
                </c:pt>
                <c:pt idx="127">
                  <c:v>6.7397489774490893</c:v>
                </c:pt>
                <c:pt idx="128">
                  <c:v>6.7077038051792623</c:v>
                </c:pt>
                <c:pt idx="129">
                  <c:v>6.8767452464265544</c:v>
                </c:pt>
                <c:pt idx="130">
                  <c:v>6.8346954652486138</c:v>
                </c:pt>
                <c:pt idx="131">
                  <c:v>6.8518304909616008</c:v>
                </c:pt>
                <c:pt idx="132">
                  <c:v>6.9207366962042114</c:v>
                </c:pt>
                <c:pt idx="133">
                  <c:v>6.818823869045409</c:v>
                </c:pt>
                <c:pt idx="134">
                  <c:v>6.6644860308406288</c:v>
                </c:pt>
                <c:pt idx="135">
                  <c:v>6.5622385904114031</c:v>
                </c:pt>
                <c:pt idx="136">
                  <c:v>6.5369359451761664</c:v>
                </c:pt>
                <c:pt idx="137">
                  <c:v>6.4415019547363883</c:v>
                </c:pt>
                <c:pt idx="138">
                  <c:v>6.2765180900572535</c:v>
                </c:pt>
                <c:pt idx="139">
                  <c:v>6.2479855253547294</c:v>
                </c:pt>
                <c:pt idx="140">
                  <c:v>6.207816909195512</c:v>
                </c:pt>
                <c:pt idx="141">
                  <c:v>6.3784587562584916</c:v>
                </c:pt>
                <c:pt idx="142">
                  <c:v>6.3668128236274848</c:v>
                </c:pt>
                <c:pt idx="143">
                  <c:v>6.4701592544113167</c:v>
                </c:pt>
                <c:pt idx="144">
                  <c:v>6.7164541756322835</c:v>
                </c:pt>
                <c:pt idx="145">
                  <c:v>6.6745235812307246</c:v>
                </c:pt>
                <c:pt idx="146">
                  <c:v>6.7502608668185182</c:v>
                </c:pt>
                <c:pt idx="147">
                  <c:v>6.8811179146598622</c:v>
                </c:pt>
                <c:pt idx="148">
                  <c:v>7.0239338206946416</c:v>
                </c:pt>
                <c:pt idx="149">
                  <c:v>7.0123342279494913</c:v>
                </c:pt>
                <c:pt idx="150">
                  <c:v>6.8649812115023714</c:v>
                </c:pt>
                <c:pt idx="151">
                  <c:v>6.8633665693379129</c:v>
                </c:pt>
                <c:pt idx="152">
                  <c:v>6.7330367721496982</c:v>
                </c:pt>
                <c:pt idx="153">
                  <c:v>6.5599966395769043</c:v>
                </c:pt>
                <c:pt idx="154">
                  <c:v>6.4295436227352996</c:v>
                </c:pt>
                <c:pt idx="155">
                  <c:v>6.4554310887981954</c:v>
                </c:pt>
                <c:pt idx="156">
                  <c:v>6.4263853388428567</c:v>
                </c:pt>
                <c:pt idx="157">
                  <c:v>6.6614857226275834</c:v>
                </c:pt>
                <c:pt idx="158">
                  <c:v>6.5032581066478539</c:v>
                </c:pt>
                <c:pt idx="159">
                  <c:v>6.4150496138276214</c:v>
                </c:pt>
                <c:pt idx="160">
                  <c:v>6.5037107845054898</c:v>
                </c:pt>
                <c:pt idx="161">
                  <c:v>6.6118200802190037</c:v>
                </c:pt>
                <c:pt idx="162">
                  <c:v>6.7040191850878319</c:v>
                </c:pt>
                <c:pt idx="163">
                  <c:v>6.6507250224051564</c:v>
                </c:pt>
                <c:pt idx="164">
                  <c:v>6.6598261271811685</c:v>
                </c:pt>
                <c:pt idx="165">
                  <c:v>6.4818926374416108</c:v>
                </c:pt>
                <c:pt idx="166">
                  <c:v>6.3968535423735862</c:v>
                </c:pt>
                <c:pt idx="167">
                  <c:v>6.1430590256489497</c:v>
                </c:pt>
                <c:pt idx="168">
                  <c:v>5.973369919464746</c:v>
                </c:pt>
                <c:pt idx="169">
                  <c:v>5.7948142254983006</c:v>
                </c:pt>
                <c:pt idx="170">
                  <c:v>5.7275397307940441</c:v>
                </c:pt>
                <c:pt idx="171">
                  <c:v>5.8316724742893111</c:v>
                </c:pt>
                <c:pt idx="172">
                  <c:v>5.9288713586678021</c:v>
                </c:pt>
                <c:pt idx="173">
                  <c:v>6.1216775551610896</c:v>
                </c:pt>
                <c:pt idx="174">
                  <c:v>6.2812487813240736</c:v>
                </c:pt>
                <c:pt idx="175">
                  <c:v>6.3561839556088282</c:v>
                </c:pt>
                <c:pt idx="176">
                  <c:v>6.4733468626876283</c:v>
                </c:pt>
                <c:pt idx="177">
                  <c:v>6.5106848685524961</c:v>
                </c:pt>
                <c:pt idx="178">
                  <c:v>6.4449731376249835</c:v>
                </c:pt>
                <c:pt idx="179">
                  <c:v>6.3455282070593499</c:v>
                </c:pt>
                <c:pt idx="180">
                  <c:v>6.3272942989116565</c:v>
                </c:pt>
                <c:pt idx="181">
                  <c:v>6.2843231548608163</c:v>
                </c:pt>
                <c:pt idx="182">
                  <c:v>6.1556739018361739</c:v>
                </c:pt>
                <c:pt idx="183">
                  <c:v>6.1470108648370685</c:v>
                </c:pt>
                <c:pt idx="184">
                  <c:v>6.2121563166981666</c:v>
                </c:pt>
                <c:pt idx="185">
                  <c:v>6.2111105107653275</c:v>
                </c:pt>
                <c:pt idx="186">
                  <c:v>6.2751869315280064</c:v>
                </c:pt>
                <c:pt idx="187">
                  <c:v>6.2064647558062989</c:v>
                </c:pt>
                <c:pt idx="188">
                  <c:v>6.2076818148365422</c:v>
                </c:pt>
                <c:pt idx="189">
                  <c:v>6.2236942228030898</c:v>
                </c:pt>
                <c:pt idx="190">
                  <c:v>6.0242840612785917</c:v>
                </c:pt>
                <c:pt idx="191">
                  <c:v>5.9806225937214625</c:v>
                </c:pt>
                <c:pt idx="192">
                  <c:v>5.8017565851865012</c:v>
                </c:pt>
                <c:pt idx="193">
                  <c:v>5.688906941378133</c:v>
                </c:pt>
                <c:pt idx="194">
                  <c:v>5.6821153799608854</c:v>
                </c:pt>
                <c:pt idx="195">
                  <c:v>5.5780335322498633</c:v>
                </c:pt>
                <c:pt idx="196">
                  <c:v>5.5974192913618008</c:v>
                </c:pt>
                <c:pt idx="197">
                  <c:v>5.5060720057637962</c:v>
                </c:pt>
                <c:pt idx="198">
                  <c:v>5.5602405666628156</c:v>
                </c:pt>
                <c:pt idx="199">
                  <c:v>5.6496826256855011</c:v>
                </c:pt>
                <c:pt idx="200">
                  <c:v>5.6029059539831279</c:v>
                </c:pt>
                <c:pt idx="201">
                  <c:v>5.7596723919325195</c:v>
                </c:pt>
                <c:pt idx="202">
                  <c:v>5.812511681675522</c:v>
                </c:pt>
                <c:pt idx="203">
                  <c:v>5.7907677643033661</c:v>
                </c:pt>
                <c:pt idx="204">
                  <c:v>5.8272320293648425</c:v>
                </c:pt>
                <c:pt idx="205">
                  <c:v>5.950204454781403</c:v>
                </c:pt>
                <c:pt idx="206">
                  <c:v>5.8932220710952885</c:v>
                </c:pt>
                <c:pt idx="207">
                  <c:v>5.9278031406248468</c:v>
                </c:pt>
                <c:pt idx="208">
                  <c:v>5.8707309911038426</c:v>
                </c:pt>
                <c:pt idx="209">
                  <c:v>5.8812972867333935</c:v>
                </c:pt>
                <c:pt idx="210">
                  <c:v>5.9089755863350621</c:v>
                </c:pt>
                <c:pt idx="211">
                  <c:v>5.8353171398634966</c:v>
                </c:pt>
                <c:pt idx="212">
                  <c:v>5.6931330247535854</c:v>
                </c:pt>
                <c:pt idx="213">
                  <c:v>5.6150442965998586</c:v>
                </c:pt>
                <c:pt idx="214">
                  <c:v>5.6383809194193084</c:v>
                </c:pt>
                <c:pt idx="215">
                  <c:v>5.5600842841783535</c:v>
                </c:pt>
                <c:pt idx="216">
                  <c:v>5.5359906209898773</c:v>
                </c:pt>
                <c:pt idx="217">
                  <c:v>5.5034222568101061</c:v>
                </c:pt>
                <c:pt idx="218">
                  <c:v>5.4461843618664725</c:v>
                </c:pt>
                <c:pt idx="219">
                  <c:v>5.366088319702123</c:v>
                </c:pt>
                <c:pt idx="220">
                  <c:v>5.3811570334291421</c:v>
                </c:pt>
                <c:pt idx="221">
                  <c:v>5.3610475270145193</c:v>
                </c:pt>
                <c:pt idx="222">
                  <c:v>5.3651835158954642</c:v>
                </c:pt>
                <c:pt idx="223">
                  <c:v>5.3996484483867784</c:v>
                </c:pt>
                <c:pt idx="224">
                  <c:v>5.350634402509419</c:v>
                </c:pt>
                <c:pt idx="225">
                  <c:v>5.2803897889239719</c:v>
                </c:pt>
                <c:pt idx="226">
                  <c:v>5.2749757688166703</c:v>
                </c:pt>
                <c:pt idx="227">
                  <c:v>5.3102713061836271</c:v>
                </c:pt>
                <c:pt idx="228">
                  <c:v>5.3453594058156551</c:v>
                </c:pt>
                <c:pt idx="229">
                  <c:v>5.3267382415334161</c:v>
                </c:pt>
                <c:pt idx="230">
                  <c:v>5.4098927529640051</c:v>
                </c:pt>
                <c:pt idx="231">
                  <c:v>5.4650212230676409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573F-46C1-907B-4CBCA01E668A}"/>
            </c:ext>
          </c:extLst>
        </c:ser>
        <c:ser>
          <c:idx val="1"/>
          <c:order val="1"/>
          <c:tx>
            <c:strRef>
              <c:f>Andrew!$B$1</c:f>
              <c:strCache>
                <c:ptCount val="1"/>
                <c:pt idx="0">
                  <c:v>Existing Conditions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Andrew!$A$2:$A$233</c:f>
              <c:numCache>
                <c:formatCode>[$-409]d\-mmm\-yy;@</c:formatCode>
                <c:ptCount val="232"/>
                <c:pt idx="0">
                  <c:v>35455.584028000012</c:v>
                </c:pt>
                <c:pt idx="1">
                  <c:v>35456.583332999959</c:v>
                </c:pt>
                <c:pt idx="2">
                  <c:v>35457.583332999959</c:v>
                </c:pt>
                <c:pt idx="3">
                  <c:v>35458.583332999959</c:v>
                </c:pt>
                <c:pt idx="4">
                  <c:v>35459.583332999959</c:v>
                </c:pt>
                <c:pt idx="5">
                  <c:v>35460.583332999959</c:v>
                </c:pt>
                <c:pt idx="6">
                  <c:v>35461.583332999959</c:v>
                </c:pt>
                <c:pt idx="7">
                  <c:v>35462.583332999959</c:v>
                </c:pt>
                <c:pt idx="8">
                  <c:v>35463.583332999959</c:v>
                </c:pt>
                <c:pt idx="9">
                  <c:v>35464.583332999959</c:v>
                </c:pt>
                <c:pt idx="10">
                  <c:v>35465.583332999959</c:v>
                </c:pt>
                <c:pt idx="11">
                  <c:v>35466.583332999959</c:v>
                </c:pt>
                <c:pt idx="12">
                  <c:v>35467.583332999959</c:v>
                </c:pt>
                <c:pt idx="13">
                  <c:v>35468.583332999959</c:v>
                </c:pt>
                <c:pt idx="14">
                  <c:v>35469.583332999959</c:v>
                </c:pt>
                <c:pt idx="15">
                  <c:v>35470.583332999959</c:v>
                </c:pt>
                <c:pt idx="16">
                  <c:v>35471.583332999959</c:v>
                </c:pt>
                <c:pt idx="17">
                  <c:v>35472.583332999959</c:v>
                </c:pt>
                <c:pt idx="18">
                  <c:v>35473.583332999959</c:v>
                </c:pt>
                <c:pt idx="19">
                  <c:v>35474.583332999959</c:v>
                </c:pt>
                <c:pt idx="20">
                  <c:v>35475.583332999959</c:v>
                </c:pt>
                <c:pt idx="21">
                  <c:v>35476.583332999959</c:v>
                </c:pt>
                <c:pt idx="22">
                  <c:v>35477.583332999959</c:v>
                </c:pt>
                <c:pt idx="23">
                  <c:v>35478.583332999959</c:v>
                </c:pt>
                <c:pt idx="24">
                  <c:v>35479.583332999959</c:v>
                </c:pt>
                <c:pt idx="25">
                  <c:v>35480.583332999959</c:v>
                </c:pt>
                <c:pt idx="26">
                  <c:v>35481.583332999959</c:v>
                </c:pt>
                <c:pt idx="27">
                  <c:v>35482.583332999959</c:v>
                </c:pt>
                <c:pt idx="28">
                  <c:v>35483.583332999959</c:v>
                </c:pt>
                <c:pt idx="29">
                  <c:v>35484.583332999959</c:v>
                </c:pt>
                <c:pt idx="30">
                  <c:v>35485.583332999959</c:v>
                </c:pt>
                <c:pt idx="31">
                  <c:v>35486.583332999959</c:v>
                </c:pt>
                <c:pt idx="32">
                  <c:v>35487.583332999959</c:v>
                </c:pt>
                <c:pt idx="33">
                  <c:v>35488.583332999959</c:v>
                </c:pt>
                <c:pt idx="34">
                  <c:v>35489.583332999959</c:v>
                </c:pt>
                <c:pt idx="35">
                  <c:v>35490.583332999959</c:v>
                </c:pt>
                <c:pt idx="36">
                  <c:v>35491.583332999959</c:v>
                </c:pt>
                <c:pt idx="37">
                  <c:v>35492.583332999959</c:v>
                </c:pt>
                <c:pt idx="38">
                  <c:v>35493.583332999959</c:v>
                </c:pt>
                <c:pt idx="39">
                  <c:v>35494.583332999959</c:v>
                </c:pt>
                <c:pt idx="40">
                  <c:v>35495.583332999959</c:v>
                </c:pt>
                <c:pt idx="41">
                  <c:v>35496.583332999959</c:v>
                </c:pt>
                <c:pt idx="42">
                  <c:v>35497.583332999959</c:v>
                </c:pt>
                <c:pt idx="43">
                  <c:v>35498.583332999959</c:v>
                </c:pt>
                <c:pt idx="44">
                  <c:v>35499.583332999959</c:v>
                </c:pt>
                <c:pt idx="45">
                  <c:v>35500.583332999959</c:v>
                </c:pt>
                <c:pt idx="46">
                  <c:v>35501.583332999959</c:v>
                </c:pt>
                <c:pt idx="47">
                  <c:v>35502.583332999959</c:v>
                </c:pt>
                <c:pt idx="48">
                  <c:v>35503.583332999959</c:v>
                </c:pt>
                <c:pt idx="49">
                  <c:v>35504.583332999959</c:v>
                </c:pt>
                <c:pt idx="50">
                  <c:v>35505.583332999959</c:v>
                </c:pt>
                <c:pt idx="51">
                  <c:v>35506.583332999959</c:v>
                </c:pt>
                <c:pt idx="52">
                  <c:v>35507.583332999959</c:v>
                </c:pt>
                <c:pt idx="53">
                  <c:v>35508.583332999959</c:v>
                </c:pt>
                <c:pt idx="54">
                  <c:v>35509.583332999959</c:v>
                </c:pt>
                <c:pt idx="55">
                  <c:v>35510.583332999959</c:v>
                </c:pt>
                <c:pt idx="56">
                  <c:v>35511.583332999959</c:v>
                </c:pt>
                <c:pt idx="57">
                  <c:v>35512.583332999959</c:v>
                </c:pt>
                <c:pt idx="58">
                  <c:v>35513.583332999959</c:v>
                </c:pt>
                <c:pt idx="59">
                  <c:v>35514.583332999959</c:v>
                </c:pt>
                <c:pt idx="60">
                  <c:v>35515.583332999959</c:v>
                </c:pt>
                <c:pt idx="61">
                  <c:v>35516.583332999959</c:v>
                </c:pt>
                <c:pt idx="62">
                  <c:v>35517.583332999959</c:v>
                </c:pt>
                <c:pt idx="63">
                  <c:v>35518.583332999959</c:v>
                </c:pt>
                <c:pt idx="64">
                  <c:v>35519.583332999959</c:v>
                </c:pt>
                <c:pt idx="65">
                  <c:v>35520.583332999959</c:v>
                </c:pt>
                <c:pt idx="66">
                  <c:v>35521.583332999959</c:v>
                </c:pt>
                <c:pt idx="67">
                  <c:v>35522.583332999959</c:v>
                </c:pt>
                <c:pt idx="68">
                  <c:v>35523.583332999959</c:v>
                </c:pt>
                <c:pt idx="69">
                  <c:v>35524.583332999959</c:v>
                </c:pt>
                <c:pt idx="70">
                  <c:v>35525.583332999959</c:v>
                </c:pt>
                <c:pt idx="71">
                  <c:v>35526.583332999959</c:v>
                </c:pt>
                <c:pt idx="72">
                  <c:v>35527.583332999959</c:v>
                </c:pt>
                <c:pt idx="73">
                  <c:v>35528.583332999959</c:v>
                </c:pt>
                <c:pt idx="74">
                  <c:v>35529.583332999959</c:v>
                </c:pt>
                <c:pt idx="75">
                  <c:v>35530.583332999959</c:v>
                </c:pt>
                <c:pt idx="76">
                  <c:v>35531.583332999959</c:v>
                </c:pt>
                <c:pt idx="77">
                  <c:v>35532.583332999959</c:v>
                </c:pt>
                <c:pt idx="78">
                  <c:v>35533.583332999959</c:v>
                </c:pt>
                <c:pt idx="79">
                  <c:v>35534.583332999959</c:v>
                </c:pt>
                <c:pt idx="80">
                  <c:v>35535.583332999959</c:v>
                </c:pt>
                <c:pt idx="81">
                  <c:v>35536.583332999959</c:v>
                </c:pt>
                <c:pt idx="82">
                  <c:v>35537.583332999959</c:v>
                </c:pt>
                <c:pt idx="83">
                  <c:v>35538.583332999959</c:v>
                </c:pt>
                <c:pt idx="84">
                  <c:v>35539.583332999959</c:v>
                </c:pt>
                <c:pt idx="85">
                  <c:v>35540.583332999959</c:v>
                </c:pt>
                <c:pt idx="86">
                  <c:v>35541.583332999959</c:v>
                </c:pt>
                <c:pt idx="87">
                  <c:v>35542.583332999959</c:v>
                </c:pt>
                <c:pt idx="88">
                  <c:v>35543.583332999959</c:v>
                </c:pt>
                <c:pt idx="89">
                  <c:v>35544.583332999959</c:v>
                </c:pt>
                <c:pt idx="90">
                  <c:v>35545.583332999959</c:v>
                </c:pt>
                <c:pt idx="91">
                  <c:v>35546.583332999959</c:v>
                </c:pt>
                <c:pt idx="92">
                  <c:v>35547.583332999959</c:v>
                </c:pt>
                <c:pt idx="93">
                  <c:v>35548.583332999959</c:v>
                </c:pt>
                <c:pt idx="94">
                  <c:v>35549.583332999959</c:v>
                </c:pt>
                <c:pt idx="95">
                  <c:v>35550.583332999959</c:v>
                </c:pt>
                <c:pt idx="96">
                  <c:v>35551.583332999959</c:v>
                </c:pt>
                <c:pt idx="97">
                  <c:v>35552.583332999959</c:v>
                </c:pt>
                <c:pt idx="98">
                  <c:v>35553.583332999959</c:v>
                </c:pt>
                <c:pt idx="99">
                  <c:v>35554.583332999959</c:v>
                </c:pt>
                <c:pt idx="100">
                  <c:v>35555.583332999959</c:v>
                </c:pt>
                <c:pt idx="101">
                  <c:v>35556.583332999959</c:v>
                </c:pt>
                <c:pt idx="102">
                  <c:v>35557.583332999959</c:v>
                </c:pt>
                <c:pt idx="103">
                  <c:v>35558.583332999959</c:v>
                </c:pt>
                <c:pt idx="104">
                  <c:v>35559.583332999959</c:v>
                </c:pt>
                <c:pt idx="105">
                  <c:v>35560.583332999959</c:v>
                </c:pt>
                <c:pt idx="106">
                  <c:v>35561.583332999959</c:v>
                </c:pt>
                <c:pt idx="107">
                  <c:v>35562.583332999959</c:v>
                </c:pt>
                <c:pt idx="108">
                  <c:v>35563.583332999959</c:v>
                </c:pt>
                <c:pt idx="109">
                  <c:v>35564.583332999959</c:v>
                </c:pt>
                <c:pt idx="110">
                  <c:v>35565.583332999959</c:v>
                </c:pt>
                <c:pt idx="111">
                  <c:v>35566.583332999959</c:v>
                </c:pt>
                <c:pt idx="112">
                  <c:v>35567.583332999959</c:v>
                </c:pt>
                <c:pt idx="113">
                  <c:v>35568.583332999959</c:v>
                </c:pt>
                <c:pt idx="114">
                  <c:v>35569.583332999959</c:v>
                </c:pt>
                <c:pt idx="115">
                  <c:v>35570.583332999959</c:v>
                </c:pt>
                <c:pt idx="116">
                  <c:v>35571.583332999959</c:v>
                </c:pt>
                <c:pt idx="117">
                  <c:v>35572.583332999959</c:v>
                </c:pt>
                <c:pt idx="118">
                  <c:v>35573.583332999959</c:v>
                </c:pt>
                <c:pt idx="119">
                  <c:v>35574.583332999959</c:v>
                </c:pt>
                <c:pt idx="120">
                  <c:v>35575.583332999959</c:v>
                </c:pt>
                <c:pt idx="121">
                  <c:v>35576.583332999959</c:v>
                </c:pt>
                <c:pt idx="122">
                  <c:v>35577.583332999959</c:v>
                </c:pt>
                <c:pt idx="123">
                  <c:v>35578.583332999959</c:v>
                </c:pt>
                <c:pt idx="124">
                  <c:v>35579.583332999959</c:v>
                </c:pt>
                <c:pt idx="125">
                  <c:v>35580.583332999959</c:v>
                </c:pt>
                <c:pt idx="126">
                  <c:v>35581.583332999959</c:v>
                </c:pt>
                <c:pt idx="127">
                  <c:v>35582.583332999959</c:v>
                </c:pt>
                <c:pt idx="128">
                  <c:v>35583.583332999959</c:v>
                </c:pt>
                <c:pt idx="129">
                  <c:v>35584.583332999959</c:v>
                </c:pt>
                <c:pt idx="130">
                  <c:v>35585.583332999959</c:v>
                </c:pt>
                <c:pt idx="131">
                  <c:v>35586.583332999959</c:v>
                </c:pt>
                <c:pt idx="132">
                  <c:v>35587.583332999959</c:v>
                </c:pt>
                <c:pt idx="133">
                  <c:v>35588.583332999959</c:v>
                </c:pt>
                <c:pt idx="134">
                  <c:v>35589.583332999959</c:v>
                </c:pt>
                <c:pt idx="135">
                  <c:v>35590.583332999959</c:v>
                </c:pt>
                <c:pt idx="136">
                  <c:v>35591.583332999959</c:v>
                </c:pt>
                <c:pt idx="137">
                  <c:v>35592.583332999959</c:v>
                </c:pt>
                <c:pt idx="138">
                  <c:v>35593.583332999959</c:v>
                </c:pt>
                <c:pt idx="139">
                  <c:v>35594.583332999959</c:v>
                </c:pt>
                <c:pt idx="140">
                  <c:v>35595.583332999959</c:v>
                </c:pt>
                <c:pt idx="141">
                  <c:v>35596.583332999959</c:v>
                </c:pt>
                <c:pt idx="142">
                  <c:v>35597.583332999959</c:v>
                </c:pt>
                <c:pt idx="143">
                  <c:v>35598.583332999959</c:v>
                </c:pt>
                <c:pt idx="144">
                  <c:v>35599.583332999959</c:v>
                </c:pt>
                <c:pt idx="145">
                  <c:v>35600.583332999959</c:v>
                </c:pt>
                <c:pt idx="146">
                  <c:v>35601.583332999959</c:v>
                </c:pt>
                <c:pt idx="147">
                  <c:v>35602.583332999959</c:v>
                </c:pt>
                <c:pt idx="148">
                  <c:v>35603.583332999959</c:v>
                </c:pt>
                <c:pt idx="149">
                  <c:v>35604.583332999959</c:v>
                </c:pt>
                <c:pt idx="150">
                  <c:v>35605.583332999959</c:v>
                </c:pt>
                <c:pt idx="151">
                  <c:v>35606.583332999959</c:v>
                </c:pt>
                <c:pt idx="152">
                  <c:v>35607.583332999959</c:v>
                </c:pt>
                <c:pt idx="153">
                  <c:v>35608.583332999959</c:v>
                </c:pt>
                <c:pt idx="154">
                  <c:v>35609.583332999959</c:v>
                </c:pt>
                <c:pt idx="155">
                  <c:v>35610.583332999959</c:v>
                </c:pt>
                <c:pt idx="156">
                  <c:v>35611.583332999959</c:v>
                </c:pt>
                <c:pt idx="157">
                  <c:v>35612.583332999959</c:v>
                </c:pt>
                <c:pt idx="158">
                  <c:v>35613.583332999959</c:v>
                </c:pt>
                <c:pt idx="159">
                  <c:v>35614.583332999959</c:v>
                </c:pt>
                <c:pt idx="160">
                  <c:v>35615.583332999959</c:v>
                </c:pt>
                <c:pt idx="161">
                  <c:v>35616.583332999959</c:v>
                </c:pt>
                <c:pt idx="162">
                  <c:v>35617.583332999959</c:v>
                </c:pt>
                <c:pt idx="163">
                  <c:v>35618.583332999959</c:v>
                </c:pt>
                <c:pt idx="164">
                  <c:v>35619.583332999959</c:v>
                </c:pt>
                <c:pt idx="165">
                  <c:v>35620.583332999959</c:v>
                </c:pt>
                <c:pt idx="166">
                  <c:v>35621.583332999959</c:v>
                </c:pt>
                <c:pt idx="167">
                  <c:v>35622.583332999959</c:v>
                </c:pt>
                <c:pt idx="168">
                  <c:v>35623.583332999959</c:v>
                </c:pt>
                <c:pt idx="169">
                  <c:v>35624.583332999959</c:v>
                </c:pt>
                <c:pt idx="170">
                  <c:v>35625.583332999959</c:v>
                </c:pt>
                <c:pt idx="171">
                  <c:v>35626.583332999959</c:v>
                </c:pt>
                <c:pt idx="172">
                  <c:v>35627.583332999959</c:v>
                </c:pt>
                <c:pt idx="173">
                  <c:v>35628.583332999959</c:v>
                </c:pt>
                <c:pt idx="174">
                  <c:v>35629.583332999959</c:v>
                </c:pt>
                <c:pt idx="175">
                  <c:v>35630.583332999959</c:v>
                </c:pt>
                <c:pt idx="176">
                  <c:v>35631.583332999959</c:v>
                </c:pt>
                <c:pt idx="177">
                  <c:v>35632.583332999959</c:v>
                </c:pt>
                <c:pt idx="178">
                  <c:v>35633.583332999959</c:v>
                </c:pt>
                <c:pt idx="179">
                  <c:v>35634.583332999959</c:v>
                </c:pt>
                <c:pt idx="180">
                  <c:v>35635.583332999959</c:v>
                </c:pt>
                <c:pt idx="181">
                  <c:v>35636.583332999959</c:v>
                </c:pt>
                <c:pt idx="182">
                  <c:v>35637.583332999959</c:v>
                </c:pt>
                <c:pt idx="183">
                  <c:v>35638.583332999959</c:v>
                </c:pt>
                <c:pt idx="184">
                  <c:v>35639.583332999959</c:v>
                </c:pt>
                <c:pt idx="185">
                  <c:v>35640.583332999959</c:v>
                </c:pt>
                <c:pt idx="186">
                  <c:v>35641.583332999959</c:v>
                </c:pt>
                <c:pt idx="187">
                  <c:v>35642.583332999959</c:v>
                </c:pt>
                <c:pt idx="188">
                  <c:v>35643.583332999959</c:v>
                </c:pt>
                <c:pt idx="189">
                  <c:v>35644.583332999959</c:v>
                </c:pt>
                <c:pt idx="190">
                  <c:v>35645.583332999959</c:v>
                </c:pt>
                <c:pt idx="191">
                  <c:v>35646.583332999959</c:v>
                </c:pt>
                <c:pt idx="192">
                  <c:v>35647.583332999959</c:v>
                </c:pt>
                <c:pt idx="193">
                  <c:v>35648.583332999959</c:v>
                </c:pt>
                <c:pt idx="194">
                  <c:v>35649.583332999959</c:v>
                </c:pt>
                <c:pt idx="195">
                  <c:v>35650.583332999959</c:v>
                </c:pt>
                <c:pt idx="196">
                  <c:v>35651.583332999959</c:v>
                </c:pt>
                <c:pt idx="197">
                  <c:v>35652.583332999959</c:v>
                </c:pt>
                <c:pt idx="198">
                  <c:v>35653.583332999959</c:v>
                </c:pt>
                <c:pt idx="199">
                  <c:v>35654.583332999959</c:v>
                </c:pt>
                <c:pt idx="200">
                  <c:v>35655.583332999959</c:v>
                </c:pt>
                <c:pt idx="201">
                  <c:v>35656.583332999959</c:v>
                </c:pt>
                <c:pt idx="202">
                  <c:v>35657.583332999959</c:v>
                </c:pt>
                <c:pt idx="203">
                  <c:v>35658.583332999959</c:v>
                </c:pt>
                <c:pt idx="204">
                  <c:v>35659.583332999959</c:v>
                </c:pt>
                <c:pt idx="205">
                  <c:v>35660.583332999959</c:v>
                </c:pt>
                <c:pt idx="206">
                  <c:v>35661.583332999959</c:v>
                </c:pt>
                <c:pt idx="207">
                  <c:v>35662.583332999959</c:v>
                </c:pt>
                <c:pt idx="208">
                  <c:v>35663.583332999959</c:v>
                </c:pt>
                <c:pt idx="209">
                  <c:v>35664.583332999959</c:v>
                </c:pt>
                <c:pt idx="210">
                  <c:v>35665.583332999959</c:v>
                </c:pt>
                <c:pt idx="211">
                  <c:v>35666.583332999959</c:v>
                </c:pt>
                <c:pt idx="212">
                  <c:v>35667.583332999959</c:v>
                </c:pt>
                <c:pt idx="213">
                  <c:v>35668.583332999959</c:v>
                </c:pt>
                <c:pt idx="214">
                  <c:v>35669.583332999959</c:v>
                </c:pt>
                <c:pt idx="215">
                  <c:v>35670.583332999959</c:v>
                </c:pt>
                <c:pt idx="216">
                  <c:v>35671.583332999959</c:v>
                </c:pt>
                <c:pt idx="217">
                  <c:v>35672.583332999959</c:v>
                </c:pt>
                <c:pt idx="218">
                  <c:v>35673.583332999959</c:v>
                </c:pt>
                <c:pt idx="219">
                  <c:v>35674.583332999959</c:v>
                </c:pt>
                <c:pt idx="220">
                  <c:v>35675.583332999959</c:v>
                </c:pt>
                <c:pt idx="221">
                  <c:v>35676.583332999959</c:v>
                </c:pt>
                <c:pt idx="222">
                  <c:v>35677.583332999959</c:v>
                </c:pt>
                <c:pt idx="223">
                  <c:v>35678.583332999959</c:v>
                </c:pt>
                <c:pt idx="224">
                  <c:v>35679.583332999959</c:v>
                </c:pt>
                <c:pt idx="225">
                  <c:v>35680.583332999959</c:v>
                </c:pt>
                <c:pt idx="226">
                  <c:v>35681.583332999959</c:v>
                </c:pt>
                <c:pt idx="227">
                  <c:v>35682.583332999959</c:v>
                </c:pt>
                <c:pt idx="228">
                  <c:v>35683.583332999959</c:v>
                </c:pt>
                <c:pt idx="229">
                  <c:v>35684.583332999959</c:v>
                </c:pt>
                <c:pt idx="230">
                  <c:v>35685.583332999959</c:v>
                </c:pt>
                <c:pt idx="231">
                  <c:v>35686.583332999959</c:v>
                </c:pt>
              </c:numCache>
            </c:numRef>
          </c:cat>
          <c:val>
            <c:numRef>
              <c:f>Andrew!$B$2:$B$233</c:f>
              <c:numCache>
                <c:formatCode>General</c:formatCode>
                <c:ptCount val="232"/>
                <c:pt idx="0">
                  <c:v>5.7356703308256929</c:v>
                </c:pt>
                <c:pt idx="1">
                  <c:v>5.357451399122354</c:v>
                </c:pt>
                <c:pt idx="2">
                  <c:v>5.4507242302319172</c:v>
                </c:pt>
                <c:pt idx="3">
                  <c:v>4.9213632361669353</c:v>
                </c:pt>
                <c:pt idx="4">
                  <c:v>4.7539843807839794</c:v>
                </c:pt>
                <c:pt idx="5">
                  <c:v>4.7480320365602209</c:v>
                </c:pt>
                <c:pt idx="6">
                  <c:v>4.7234398142049239</c:v>
                </c:pt>
                <c:pt idx="7">
                  <c:v>4.687615450361891</c:v>
                </c:pt>
                <c:pt idx="8">
                  <c:v>4.6656552142991048</c:v>
                </c:pt>
                <c:pt idx="9">
                  <c:v>4.81176213560585</c:v>
                </c:pt>
                <c:pt idx="10">
                  <c:v>5.1775963414176331</c:v>
                </c:pt>
                <c:pt idx="11">
                  <c:v>5.5591696486125795</c:v>
                </c:pt>
                <c:pt idx="12">
                  <c:v>5.72560809390259</c:v>
                </c:pt>
                <c:pt idx="13">
                  <c:v>5.7951181064436392</c:v>
                </c:pt>
                <c:pt idx="14">
                  <c:v>5.8455813907138383</c:v>
                </c:pt>
                <c:pt idx="15">
                  <c:v>5.8416252642258817</c:v>
                </c:pt>
                <c:pt idx="16">
                  <c:v>5.8265097791385649</c:v>
                </c:pt>
                <c:pt idx="17">
                  <c:v>5.8792874819711178</c:v>
                </c:pt>
                <c:pt idx="18">
                  <c:v>6.4090674346763432</c:v>
                </c:pt>
                <c:pt idx="19">
                  <c:v>6.4525160502520018</c:v>
                </c:pt>
                <c:pt idx="20">
                  <c:v>6.7549122676318598</c:v>
                </c:pt>
                <c:pt idx="21">
                  <c:v>6.646627592163183</c:v>
                </c:pt>
                <c:pt idx="22">
                  <c:v>6.5009264196772705</c:v>
                </c:pt>
                <c:pt idx="23">
                  <c:v>6.4180628765903132</c:v>
                </c:pt>
                <c:pt idx="24">
                  <c:v>6.4263039520886585</c:v>
                </c:pt>
                <c:pt idx="25">
                  <c:v>6.578606666028163</c:v>
                </c:pt>
                <c:pt idx="26">
                  <c:v>6.5649996266857737</c:v>
                </c:pt>
                <c:pt idx="27">
                  <c:v>6.3616092968305367</c:v>
                </c:pt>
                <c:pt idx="28">
                  <c:v>6.2530561920799226</c:v>
                </c:pt>
                <c:pt idx="29">
                  <c:v>6.1248295786970708</c:v>
                </c:pt>
                <c:pt idx="30">
                  <c:v>6.0237095489830192</c:v>
                </c:pt>
                <c:pt idx="31">
                  <c:v>6.0534976420047153</c:v>
                </c:pt>
                <c:pt idx="32">
                  <c:v>6.311262728057307</c:v>
                </c:pt>
                <c:pt idx="33">
                  <c:v>6.5694774329903707</c:v>
                </c:pt>
                <c:pt idx="34">
                  <c:v>6.5607745474129535</c:v>
                </c:pt>
                <c:pt idx="35">
                  <c:v>7.3150745620353987</c:v>
                </c:pt>
                <c:pt idx="36">
                  <c:v>7.4170318360938028</c:v>
                </c:pt>
                <c:pt idx="37">
                  <c:v>7.3119921511966846</c:v>
                </c:pt>
                <c:pt idx="38">
                  <c:v>7.0722748537859124</c:v>
                </c:pt>
                <c:pt idx="39">
                  <c:v>6.9248279461501951</c:v>
                </c:pt>
                <c:pt idx="40">
                  <c:v>7.4482248205974413</c:v>
                </c:pt>
                <c:pt idx="41">
                  <c:v>7.3500631406359087</c:v>
                </c:pt>
                <c:pt idx="42">
                  <c:v>7.4575971771233283</c:v>
                </c:pt>
                <c:pt idx="43">
                  <c:v>7.5862728693092629</c:v>
                </c:pt>
                <c:pt idx="44">
                  <c:v>7.194078587892573</c:v>
                </c:pt>
                <c:pt idx="45">
                  <c:v>7.0420273775659252</c:v>
                </c:pt>
                <c:pt idx="46">
                  <c:v>6.9436092743723234</c:v>
                </c:pt>
                <c:pt idx="47">
                  <c:v>6.7447548961237507</c:v>
                </c:pt>
                <c:pt idx="48">
                  <c:v>6.7252410170277663</c:v>
                </c:pt>
                <c:pt idx="49">
                  <c:v>6.7558786325400586</c:v>
                </c:pt>
                <c:pt idx="50">
                  <c:v>6.4961768911704496</c:v>
                </c:pt>
                <c:pt idx="51">
                  <c:v>6.2791987834916698</c:v>
                </c:pt>
                <c:pt idx="52">
                  <c:v>6.1844003583749307</c:v>
                </c:pt>
                <c:pt idx="53">
                  <c:v>6.4477896927137248</c:v>
                </c:pt>
                <c:pt idx="54">
                  <c:v>6.1953149420158447</c:v>
                </c:pt>
                <c:pt idx="55">
                  <c:v>5.9874835181207775</c:v>
                </c:pt>
                <c:pt idx="56">
                  <c:v>5.8206330558517694</c:v>
                </c:pt>
                <c:pt idx="57">
                  <c:v>5.6305911008233567</c:v>
                </c:pt>
                <c:pt idx="58">
                  <c:v>5.3629509013506658</c:v>
                </c:pt>
                <c:pt idx="59">
                  <c:v>5.4229333406550664</c:v>
                </c:pt>
                <c:pt idx="60">
                  <c:v>5.8523192494040952</c:v>
                </c:pt>
                <c:pt idx="61">
                  <c:v>6.1300020567426383</c:v>
                </c:pt>
                <c:pt idx="62">
                  <c:v>6.4260189724163119</c:v>
                </c:pt>
                <c:pt idx="63">
                  <c:v>6.2170270137001884</c:v>
                </c:pt>
                <c:pt idx="64">
                  <c:v>6.359426223840221</c:v>
                </c:pt>
                <c:pt idx="65">
                  <c:v>6.4694796192910173</c:v>
                </c:pt>
                <c:pt idx="66">
                  <c:v>6.1976708304420631</c:v>
                </c:pt>
                <c:pt idx="67">
                  <c:v>6.0791235341654701</c:v>
                </c:pt>
                <c:pt idx="68">
                  <c:v>6.5716082680766155</c:v>
                </c:pt>
                <c:pt idx="69">
                  <c:v>6.3632460031470881</c:v>
                </c:pt>
                <c:pt idx="70">
                  <c:v>6.0067634039731503</c:v>
                </c:pt>
                <c:pt idx="71">
                  <c:v>5.8643987004186453</c:v>
                </c:pt>
                <c:pt idx="72">
                  <c:v>5.9775597893447889</c:v>
                </c:pt>
                <c:pt idx="73">
                  <c:v>6.0988945213074164</c:v>
                </c:pt>
                <c:pt idx="74">
                  <c:v>6.2139069532686744</c:v>
                </c:pt>
                <c:pt idx="75">
                  <c:v>6.137830081407011</c:v>
                </c:pt>
                <c:pt idx="76">
                  <c:v>6.0669349456182937</c:v>
                </c:pt>
                <c:pt idx="77">
                  <c:v>6.0320347663573468</c:v>
                </c:pt>
                <c:pt idx="78">
                  <c:v>6.2077805454958268</c:v>
                </c:pt>
                <c:pt idx="79">
                  <c:v>5.8490703546061784</c:v>
                </c:pt>
                <c:pt idx="80">
                  <c:v>5.4544892622998553</c:v>
                </c:pt>
                <c:pt idx="81">
                  <c:v>5.4701977937171948</c:v>
                </c:pt>
                <c:pt idx="82">
                  <c:v>5.5279796168697093</c:v>
                </c:pt>
                <c:pt idx="83">
                  <c:v>5.3468450824217246</c:v>
                </c:pt>
                <c:pt idx="84">
                  <c:v>5.3965913045715501</c:v>
                </c:pt>
                <c:pt idx="85">
                  <c:v>5.9137788107500677</c:v>
                </c:pt>
                <c:pt idx="86">
                  <c:v>5.9707661523088742</c:v>
                </c:pt>
                <c:pt idx="87">
                  <c:v>5.9484868502961161</c:v>
                </c:pt>
                <c:pt idx="88">
                  <c:v>6.0410822752992281</c:v>
                </c:pt>
                <c:pt idx="89">
                  <c:v>6.0154640039774829</c:v>
                </c:pt>
                <c:pt idx="90">
                  <c:v>6.0747355554090152</c:v>
                </c:pt>
                <c:pt idx="91">
                  <c:v>6.1100242601350434</c:v>
                </c:pt>
                <c:pt idx="92">
                  <c:v>6.6116016144080483</c:v>
                </c:pt>
                <c:pt idx="93">
                  <c:v>6.4726666426139401</c:v>
                </c:pt>
                <c:pt idx="94">
                  <c:v>6.4600031591527074</c:v>
                </c:pt>
                <c:pt idx="95">
                  <c:v>6.299636662706769</c:v>
                </c:pt>
                <c:pt idx="96">
                  <c:v>5.8726819434348014</c:v>
                </c:pt>
                <c:pt idx="97">
                  <c:v>5.5743594052755734</c:v>
                </c:pt>
                <c:pt idx="98">
                  <c:v>5.7057453775366316</c:v>
                </c:pt>
                <c:pt idx="99">
                  <c:v>5.783439840693708</c:v>
                </c:pt>
                <c:pt idx="100">
                  <c:v>6.0002758391769317</c:v>
                </c:pt>
                <c:pt idx="101">
                  <c:v>6.3168114365869226</c:v>
                </c:pt>
                <c:pt idx="102">
                  <c:v>6.3031549011314567</c:v>
                </c:pt>
                <c:pt idx="103">
                  <c:v>6.2230972110001304</c:v>
                </c:pt>
                <c:pt idx="104">
                  <c:v>6.1557969989241137</c:v>
                </c:pt>
                <c:pt idx="105">
                  <c:v>6.0759016807489656</c:v>
                </c:pt>
                <c:pt idx="106">
                  <c:v>6.0304180707422841</c:v>
                </c:pt>
                <c:pt idx="107">
                  <c:v>5.9797384884549878</c:v>
                </c:pt>
                <c:pt idx="108">
                  <c:v>5.5997064809123449</c:v>
                </c:pt>
                <c:pt idx="109">
                  <c:v>5.4522036887748211</c:v>
                </c:pt>
                <c:pt idx="110">
                  <c:v>5.1697747814424719</c:v>
                </c:pt>
                <c:pt idx="111">
                  <c:v>4.9385249866742802</c:v>
                </c:pt>
                <c:pt idx="112">
                  <c:v>4.6452445429445888</c:v>
                </c:pt>
                <c:pt idx="113">
                  <c:v>4.6644789202020842</c:v>
                </c:pt>
                <c:pt idx="114">
                  <c:v>5.0799451074160888</c:v>
                </c:pt>
                <c:pt idx="115">
                  <c:v>5.3506864401973555</c:v>
                </c:pt>
                <c:pt idx="116">
                  <c:v>5.3623437370671896</c:v>
                </c:pt>
                <c:pt idx="117">
                  <c:v>5.4273436873134422</c:v>
                </c:pt>
                <c:pt idx="118">
                  <c:v>5.6078305578030285</c:v>
                </c:pt>
                <c:pt idx="119">
                  <c:v>5.6933404282849347</c:v>
                </c:pt>
                <c:pt idx="120">
                  <c:v>5.7767799190852225</c:v>
                </c:pt>
                <c:pt idx="121">
                  <c:v>5.7448393315490023</c:v>
                </c:pt>
                <c:pt idx="122">
                  <c:v>5.7233183962292129</c:v>
                </c:pt>
                <c:pt idx="123">
                  <c:v>5.669945525897087</c:v>
                </c:pt>
                <c:pt idx="124">
                  <c:v>5.3201766791311353</c:v>
                </c:pt>
                <c:pt idx="125">
                  <c:v>5.0720758611068693</c:v>
                </c:pt>
                <c:pt idx="126">
                  <c:v>4.9965256114016352</c:v>
                </c:pt>
                <c:pt idx="127">
                  <c:v>5.1335647557771305</c:v>
                </c:pt>
                <c:pt idx="128">
                  <c:v>5.1731859438622365</c:v>
                </c:pt>
                <c:pt idx="129">
                  <c:v>5.5122607550050722</c:v>
                </c:pt>
                <c:pt idx="130">
                  <c:v>5.4895634941329563</c:v>
                </c:pt>
                <c:pt idx="131">
                  <c:v>5.4868160976766545</c:v>
                </c:pt>
                <c:pt idx="132">
                  <c:v>5.6352644114175661</c:v>
                </c:pt>
                <c:pt idx="133">
                  <c:v>5.4764740137454249</c:v>
                </c:pt>
                <c:pt idx="134">
                  <c:v>5.4420945760363759</c:v>
                </c:pt>
                <c:pt idx="135">
                  <c:v>5.2403908362206089</c:v>
                </c:pt>
                <c:pt idx="136">
                  <c:v>5.1974889353027134</c:v>
                </c:pt>
                <c:pt idx="137">
                  <c:v>5.0836652887511731</c:v>
                </c:pt>
                <c:pt idx="138">
                  <c:v>4.7144188544222025</c:v>
                </c:pt>
                <c:pt idx="139">
                  <c:v>4.4034850090897555</c:v>
                </c:pt>
                <c:pt idx="140">
                  <c:v>4.1079936785472979</c:v>
                </c:pt>
                <c:pt idx="141">
                  <c:v>4.3083433814822056</c:v>
                </c:pt>
                <c:pt idx="142">
                  <c:v>4.5292458925508674</c:v>
                </c:pt>
                <c:pt idx="143">
                  <c:v>4.7871708463739209</c:v>
                </c:pt>
                <c:pt idx="144">
                  <c:v>5.2036644995805847</c:v>
                </c:pt>
                <c:pt idx="145">
                  <c:v>5.1561079037310531</c:v>
                </c:pt>
                <c:pt idx="146">
                  <c:v>5.2382640198724015</c:v>
                </c:pt>
                <c:pt idx="147">
                  <c:v>5.5046926103974849</c:v>
                </c:pt>
                <c:pt idx="148">
                  <c:v>5.7988284847926534</c:v>
                </c:pt>
                <c:pt idx="149">
                  <c:v>5.8201893133330431</c:v>
                </c:pt>
                <c:pt idx="150">
                  <c:v>5.5118459131212338</c:v>
                </c:pt>
                <c:pt idx="151">
                  <c:v>5.5378801128846495</c:v>
                </c:pt>
                <c:pt idx="152">
                  <c:v>5.3250368021297181</c:v>
                </c:pt>
                <c:pt idx="153">
                  <c:v>4.9547377385302482</c:v>
                </c:pt>
                <c:pt idx="154">
                  <c:v>4.6763952182385209</c:v>
                </c:pt>
                <c:pt idx="155">
                  <c:v>4.7118203777303176</c:v>
                </c:pt>
                <c:pt idx="156">
                  <c:v>4.800115343979499</c:v>
                </c:pt>
                <c:pt idx="157">
                  <c:v>5.1375825998156142</c:v>
                </c:pt>
                <c:pt idx="158">
                  <c:v>5.0471174096397977</c:v>
                </c:pt>
                <c:pt idx="159">
                  <c:v>5.0739176766710834</c:v>
                </c:pt>
                <c:pt idx="160">
                  <c:v>5.1448221841570261</c:v>
                </c:pt>
                <c:pt idx="161">
                  <c:v>5.4267216108139733</c:v>
                </c:pt>
                <c:pt idx="162">
                  <c:v>5.6277431103573248</c:v>
                </c:pt>
                <c:pt idx="163">
                  <c:v>5.5376920859276231</c:v>
                </c:pt>
                <c:pt idx="164">
                  <c:v>5.5574556661823467</c:v>
                </c:pt>
                <c:pt idx="165">
                  <c:v>5.2788780985596482</c:v>
                </c:pt>
                <c:pt idx="166">
                  <c:v>5.2043492105650486</c:v>
                </c:pt>
                <c:pt idx="167">
                  <c:v>4.7607963834437692</c:v>
                </c:pt>
                <c:pt idx="168">
                  <c:v>4.3848548009225095</c:v>
                </c:pt>
                <c:pt idx="169">
                  <c:v>4.0301660042195726</c:v>
                </c:pt>
                <c:pt idx="170">
                  <c:v>3.8117210389743286</c:v>
                </c:pt>
                <c:pt idx="171">
                  <c:v>3.9147827084109181</c:v>
                </c:pt>
                <c:pt idx="172">
                  <c:v>4.0988403635747943</c:v>
                </c:pt>
                <c:pt idx="173">
                  <c:v>4.4690902996709987</c:v>
                </c:pt>
                <c:pt idx="174">
                  <c:v>4.8091717913786258</c:v>
                </c:pt>
                <c:pt idx="175">
                  <c:v>5.0034339638484013</c:v>
                </c:pt>
                <c:pt idx="176">
                  <c:v>5.1535130230288848</c:v>
                </c:pt>
                <c:pt idx="177">
                  <c:v>5.2129971370251997</c:v>
                </c:pt>
                <c:pt idx="178">
                  <c:v>5.1940256929529607</c:v>
                </c:pt>
                <c:pt idx="179">
                  <c:v>4.9551147038686336</c:v>
                </c:pt>
                <c:pt idx="180">
                  <c:v>4.9220117663389669</c:v>
                </c:pt>
                <c:pt idx="181">
                  <c:v>4.7275043684230758</c:v>
                </c:pt>
                <c:pt idx="182">
                  <c:v>4.4537915168327329</c:v>
                </c:pt>
                <c:pt idx="183">
                  <c:v>4.2425719007063005</c:v>
                </c:pt>
                <c:pt idx="184">
                  <c:v>4.1757088267075826</c:v>
                </c:pt>
                <c:pt idx="185">
                  <c:v>4.1820359844348474</c:v>
                </c:pt>
                <c:pt idx="186">
                  <c:v>4.3405850260902055</c:v>
                </c:pt>
                <c:pt idx="187">
                  <c:v>4.3191095561098356</c:v>
                </c:pt>
                <c:pt idx="188">
                  <c:v>4.3819781547660286</c:v>
                </c:pt>
                <c:pt idx="189">
                  <c:v>4.456795044562929</c:v>
                </c:pt>
                <c:pt idx="190">
                  <c:v>4.2892525131160744</c:v>
                </c:pt>
                <c:pt idx="191">
                  <c:v>4.2708438485301476</c:v>
                </c:pt>
                <c:pt idx="192">
                  <c:v>4.1120466924174872</c:v>
                </c:pt>
                <c:pt idx="193">
                  <c:v>3.9197711339508756</c:v>
                </c:pt>
                <c:pt idx="194">
                  <c:v>3.896334868646659</c:v>
                </c:pt>
                <c:pt idx="195">
                  <c:v>3.820480029461744</c:v>
                </c:pt>
                <c:pt idx="196">
                  <c:v>3.7307276627591071</c:v>
                </c:pt>
                <c:pt idx="197">
                  <c:v>3.4720290428144476</c:v>
                </c:pt>
                <c:pt idx="198">
                  <c:v>3.3372769893271035</c:v>
                </c:pt>
                <c:pt idx="199">
                  <c:v>3.0035269201158981</c:v>
                </c:pt>
                <c:pt idx="200">
                  <c:v>2.9270081834675357</c:v>
                </c:pt>
                <c:pt idx="201">
                  <c:v>3.0683640732067081</c:v>
                </c:pt>
                <c:pt idx="202">
                  <c:v>3.5873398914659913</c:v>
                </c:pt>
                <c:pt idx="203">
                  <c:v>3.6129577551352492</c:v>
                </c:pt>
                <c:pt idx="204">
                  <c:v>3.7934415543198927</c:v>
                </c:pt>
                <c:pt idx="205">
                  <c:v>4.1595944209505165</c:v>
                </c:pt>
                <c:pt idx="206">
                  <c:v>4.1496467234016805</c:v>
                </c:pt>
                <c:pt idx="207">
                  <c:v>4.2088999608622819</c:v>
                </c:pt>
                <c:pt idx="208">
                  <c:v>4.1042467594130114</c:v>
                </c:pt>
                <c:pt idx="209">
                  <c:v>4.0652336080402591</c:v>
                </c:pt>
                <c:pt idx="210">
                  <c:v>4.143673595893401</c:v>
                </c:pt>
                <c:pt idx="211">
                  <c:v>4.0311586105083324</c:v>
                </c:pt>
                <c:pt idx="212">
                  <c:v>3.811896086060425</c:v>
                </c:pt>
                <c:pt idx="213">
                  <c:v>3.5677831584882709</c:v>
                </c:pt>
                <c:pt idx="214">
                  <c:v>3.6589589031022336</c:v>
                </c:pt>
                <c:pt idx="215">
                  <c:v>3.5521280627278311</c:v>
                </c:pt>
                <c:pt idx="216">
                  <c:v>3.5456037527548583</c:v>
                </c:pt>
                <c:pt idx="217">
                  <c:v>3.3116179612836989</c:v>
                </c:pt>
                <c:pt idx="218">
                  <c:v>3.2232830962942645</c:v>
                </c:pt>
                <c:pt idx="219">
                  <c:v>3.1098573770644093</c:v>
                </c:pt>
                <c:pt idx="220">
                  <c:v>3.119413481865362</c:v>
                </c:pt>
                <c:pt idx="221">
                  <c:v>3.0167878539441637</c:v>
                </c:pt>
                <c:pt idx="222">
                  <c:v>3.0053235813855466</c:v>
                </c:pt>
                <c:pt idx="223">
                  <c:v>2.9942265928811724</c:v>
                </c:pt>
                <c:pt idx="224">
                  <c:v>2.9510642420655415</c:v>
                </c:pt>
                <c:pt idx="225">
                  <c:v>2.8326379540432098</c:v>
                </c:pt>
                <c:pt idx="226">
                  <c:v>2.7799321778783064</c:v>
                </c:pt>
                <c:pt idx="227">
                  <c:v>2.6823823232677904</c:v>
                </c:pt>
                <c:pt idx="228">
                  <c:v>3.0268591841177908</c:v>
                </c:pt>
                <c:pt idx="229">
                  <c:v>3.4241962272593258</c:v>
                </c:pt>
                <c:pt idx="230">
                  <c:v>3.607081996973188</c:v>
                </c:pt>
                <c:pt idx="231">
                  <c:v>3.6696930910427636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573F-46C1-907B-4CBCA01E66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1839208"/>
        <c:axId val="311839592"/>
      </c:lineChart>
      <c:dateAx>
        <c:axId val="311839208"/>
        <c:scaling>
          <c:orientation val="minMax"/>
          <c:max val="35688"/>
          <c:min val="3546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09]mmmm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1839592"/>
        <c:crosses val="autoZero"/>
        <c:auto val="0"/>
        <c:lblOffset val="100"/>
        <c:baseTimeUnit val="days"/>
        <c:majorUnit val="1"/>
        <c:majorTimeUnit val="months"/>
      </c:dateAx>
      <c:valAx>
        <c:axId val="311839592"/>
        <c:scaling>
          <c:orientation val="minMax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Dissolved Oxygen in worst</a:t>
                </a:r>
                <a:r>
                  <a:rPr lang="en-US" sz="1800" baseline="0"/>
                  <a:t> cell of East Bay (mg/L)</a:t>
                </a:r>
                <a:endParaRPr lang="en-US" sz="1800"/>
              </a:p>
            </c:rich>
          </c:tx>
          <c:layout>
            <c:manualLayout>
              <c:xMode val="edge"/>
              <c:yMode val="edge"/>
              <c:x val="2.8097030006815873E-2"/>
              <c:y val="0.136907407407407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1839208"/>
        <c:crosses val="autoZero"/>
        <c:crossBetween val="between"/>
        <c:majorUnit val="1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7175453001529889"/>
          <c:y val="0.41474996030503369"/>
          <c:w val="0.24996865365091395"/>
          <c:h val="0.24580487608554707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0.44945</cdr:x>
      <cdr:y>0.68867</cdr:y>
    </cdr:from>
    <cdr:to>
      <cdr:x>0.56532</cdr:x>
      <cdr:y>0.7802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42657" y="4996543"/>
          <a:ext cx="990600" cy="6640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1200" b="1">
              <a:solidFill>
                <a:schemeClr val="tx1"/>
              </a:solidFill>
            </a:rPr>
            <a:t>Existing Conditions</a:t>
          </a:r>
        </a:p>
      </cdr:txBody>
    </cdr:sp>
  </cdr:relSizeAnchor>
  <cdr:relSizeAnchor xmlns:cdr="http://schemas.openxmlformats.org/drawingml/2006/chartDrawing">
    <cdr:from>
      <cdr:x>0.56277</cdr:x>
      <cdr:y>0.69767</cdr:y>
    </cdr:from>
    <cdr:to>
      <cdr:x>0.60861</cdr:x>
      <cdr:y>0.70368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="" xmlns:a16="http://schemas.microsoft.com/office/drawing/2014/main" id="{DE18DEA5-8890-48F8-9B19-9FC79937E7D9}"/>
            </a:ext>
          </a:extLst>
        </cdr:cNvPr>
        <cdr:cNvCxnSpPr/>
      </cdr:nvCxnSpPr>
      <cdr:spPr>
        <a:xfrm xmlns:a="http://schemas.openxmlformats.org/drawingml/2006/main" flipV="1">
          <a:off x="4811486" y="5061858"/>
          <a:ext cx="391886" cy="4354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0.56362</cdr:x>
      <cdr:y>0.28457</cdr:y>
    </cdr:from>
    <cdr:to>
      <cdr:x>0.67948</cdr:x>
      <cdr:y>0.37609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818743" y="2064657"/>
          <a:ext cx="990600" cy="6640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200" b="1">
              <a:solidFill>
                <a:schemeClr val="accent1"/>
              </a:solidFill>
            </a:rPr>
            <a:t>Natural Conditions</a:t>
          </a:r>
        </a:p>
      </cdr:txBody>
    </cdr:sp>
  </cdr:relSizeAnchor>
  <cdr:relSizeAnchor xmlns:cdr="http://schemas.openxmlformats.org/drawingml/2006/chartDrawing">
    <cdr:from>
      <cdr:x>0.53221</cdr:x>
      <cdr:y>0.32258</cdr:y>
    </cdr:from>
    <cdr:to>
      <cdr:x>0.56532</cdr:x>
      <cdr:y>0.36159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="" xmlns:a16="http://schemas.microsoft.com/office/drawing/2014/main" id="{57FB5CCD-3108-4687-AF1C-254238AD9EBE}"/>
            </a:ext>
          </a:extLst>
        </cdr:cNvPr>
        <cdr:cNvCxnSpPr/>
      </cdr:nvCxnSpPr>
      <cdr:spPr>
        <a:xfrm xmlns:a="http://schemas.openxmlformats.org/drawingml/2006/main" flipH="1">
          <a:off x="4550229" y="2340428"/>
          <a:ext cx="283028" cy="28302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1"/>
          </a:solidFill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0.11671</cdr:x>
      <cdr:y>0.52313</cdr:y>
    </cdr:from>
    <cdr:to>
      <cdr:x>0.7075</cdr:x>
      <cdr:y>0.52463</cdr:y>
    </cdr:to>
    <cdr:cxnSp macro="">
      <cdr:nvCxnSpPr>
        <cdr:cNvPr id="9" name="Straight Connector 8">
          <a:extLst xmlns:a="http://schemas.openxmlformats.org/drawingml/2006/main">
            <a:ext uri="{FF2B5EF4-FFF2-40B4-BE49-F238E27FC236}">
              <a16:creationId xmlns="" xmlns:a16="http://schemas.microsoft.com/office/drawing/2014/main" id="{56BAD398-06FF-4621-8263-1839D67222DA}"/>
            </a:ext>
          </a:extLst>
        </cdr:cNvPr>
        <cdr:cNvCxnSpPr/>
      </cdr:nvCxnSpPr>
      <cdr:spPr>
        <a:xfrm xmlns:a="http://schemas.openxmlformats.org/drawingml/2006/main">
          <a:off x="997857" y="3795486"/>
          <a:ext cx="5050971" cy="10886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0.79887</cdr:x>
      <cdr:y>0.2375</cdr:y>
    </cdr:from>
    <cdr:to>
      <cdr:x>0.95189</cdr:x>
      <cdr:y>0.40972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647349" y="1628774"/>
          <a:ext cx="1847850" cy="11811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0.76259</cdr:x>
      <cdr:y>0.2</cdr:y>
    </cdr:from>
    <cdr:to>
      <cdr:x>0.97082</cdr:x>
      <cdr:y>0.34444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9209198" y="1371600"/>
          <a:ext cx="2514600" cy="990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0.77127</cdr:x>
      <cdr:y>0.28333</cdr:y>
    </cdr:from>
    <cdr:to>
      <cdr:x>0.92586</cdr:x>
      <cdr:y>0.41667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9313973" y="1943100"/>
          <a:ext cx="18669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u="sng" dirty="0"/>
            <a:t>Ecology Sept. 2016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E6AC587-BDFA-405D-A763-CB46426D160B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DD4768A-2518-419C-A234-F17564AE0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00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719E124-20E9-4DF6-B37C-A8F193D9FDEF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FF0089-D055-46C3-BB80-A772DB4A1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64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863CA5DA-2FE0-461E-8210-E97810D7E6AE}" type="slidenum">
              <a:rPr lang="en-US" sz="1800" kern="0">
                <a:solidFill>
                  <a:sysClr val="windowText" lastClr="000000"/>
                </a:solidFill>
              </a:rPr>
              <a:pPr defTabSz="931774">
                <a:defRPr/>
              </a:pPr>
              <a:t>11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59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933B-99D9-4780-BF17-F2C45F1EA414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EB50-EEAD-469D-AF3F-61B5F353F47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657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933B-99D9-4780-BF17-F2C45F1EA414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EB50-EEAD-469D-AF3F-61B5F353F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9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933B-99D9-4780-BF17-F2C45F1EA414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EB50-EEAD-469D-AF3F-61B5F353F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33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933B-99D9-4780-BF17-F2C45F1EA414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EB50-EEAD-469D-AF3F-61B5F353F47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2314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933B-99D9-4780-BF17-F2C45F1EA414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EB50-EEAD-469D-AF3F-61B5F353F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24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933B-99D9-4780-BF17-F2C45F1EA414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EB50-EEAD-469D-AF3F-61B5F353F47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0842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933B-99D9-4780-BF17-F2C45F1EA414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EB50-EEAD-469D-AF3F-61B5F353F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83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933B-99D9-4780-BF17-F2C45F1EA414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EB50-EEAD-469D-AF3F-61B5F353F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17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933B-99D9-4780-BF17-F2C45F1EA414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EB50-EEAD-469D-AF3F-61B5F353F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38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F71D-B89C-4155-90DF-CC56EC752FFC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AB9C-7C57-4F63-BE13-C1070EEB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33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F71D-B89C-4155-90DF-CC56EC752FFC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AB9C-7C57-4F63-BE13-C1070EEB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5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933B-99D9-4780-BF17-F2C45F1EA414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EB50-EEAD-469D-AF3F-61B5F353F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29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F71D-B89C-4155-90DF-CC56EC752FFC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AB9C-7C57-4F63-BE13-C1070EEB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87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F71D-B89C-4155-90DF-CC56EC752FFC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AB9C-7C57-4F63-BE13-C1070EEB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07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F71D-B89C-4155-90DF-CC56EC752FFC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AB9C-7C57-4F63-BE13-C1070EEB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46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F71D-B89C-4155-90DF-CC56EC752FFC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AB9C-7C57-4F63-BE13-C1070EEB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3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F71D-B89C-4155-90DF-CC56EC752FFC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AB9C-7C57-4F63-BE13-C1070EEB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05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F71D-B89C-4155-90DF-CC56EC752FFC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AB9C-7C57-4F63-BE13-C1070EEB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67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F71D-B89C-4155-90DF-CC56EC752FFC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AB9C-7C57-4F63-BE13-C1070EEB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00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F71D-B89C-4155-90DF-CC56EC752FFC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AB9C-7C57-4F63-BE13-C1070EEB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F71D-B89C-4155-90DF-CC56EC752FFC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AB9C-7C57-4F63-BE13-C1070EEB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176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4151" y="990600"/>
            <a:ext cx="8460403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4150" y="4267200"/>
            <a:ext cx="8460403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4/10/2019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14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933B-99D9-4780-BF17-F2C45F1EA414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EB50-EEAD-469D-AF3F-61B5F353F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768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4/10/2019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741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151" y="2057401"/>
            <a:ext cx="8460404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4151" y="4876800"/>
            <a:ext cx="8460404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4/10/2019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549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4149" y="1676400"/>
            <a:ext cx="470124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3651" y="1676401"/>
            <a:ext cx="470124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4/10/2019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72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4150" y="1676400"/>
            <a:ext cx="4702367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4150" y="2516458"/>
            <a:ext cx="4702367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76400"/>
            <a:ext cx="4704484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516458"/>
            <a:ext cx="4704484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4/10/2019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624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4/10/2019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947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4/10/2019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52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835" y="1676400"/>
            <a:ext cx="3810992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4150" y="685800"/>
            <a:ext cx="6173808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835" y="4191000"/>
            <a:ext cx="3810992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4/10/2019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031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836" y="1676400"/>
            <a:ext cx="3810992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2809" y="0"/>
            <a:ext cx="5945149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836" y="4191000"/>
            <a:ext cx="3810992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685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4/10/2019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874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4554" y="381000"/>
            <a:ext cx="1905494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4151" y="381000"/>
            <a:ext cx="8307964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4/10/2019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74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933B-99D9-4780-BF17-F2C45F1EA414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EB50-EEAD-469D-AF3F-61B5F353F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933B-99D9-4780-BF17-F2C45F1EA414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EB50-EEAD-469D-AF3F-61B5F353F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4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933B-99D9-4780-BF17-F2C45F1EA414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EB50-EEAD-469D-AF3F-61B5F353F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5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933B-99D9-4780-BF17-F2C45F1EA414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EB50-EEAD-469D-AF3F-61B5F353F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06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933B-99D9-4780-BF17-F2C45F1EA414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EB50-EEAD-469D-AF3F-61B5F353F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89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933B-99D9-4780-BF17-F2C45F1EA414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2EB50-EEAD-469D-AF3F-61B5F353F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53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  <a:alpha val="2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57B933B-99D9-4780-BF17-F2C45F1EA414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B82EB50-EEAD-469D-AF3F-61B5F353F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794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  <a:alpha val="2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4F71D-B89C-4155-90DF-CC56EC752FFC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EAB9C-7C57-4F63-BE13-C1070EEB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3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832" y="0"/>
            <a:ext cx="11355169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4150" y="381000"/>
            <a:ext cx="96037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4150" y="1676400"/>
            <a:ext cx="9603701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2113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en-US"/>
              <a:pPr/>
              <a:t>4/10/2019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3323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530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chutesestuary.org/" TargetMode="External"/><Relationship Id="rId2" Type="http://schemas.openxmlformats.org/officeDocument/2006/relationships/hyperlink" Target="mailto:olydert@gmail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08"/>
          <a:stretch/>
        </p:blipFill>
        <p:spPr>
          <a:xfrm>
            <a:off x="139178" y="1274374"/>
            <a:ext cx="6849723" cy="52815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88901" y="2827755"/>
            <a:ext cx="5012948" cy="286232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>
                <a:solidFill>
                  <a:schemeClr val="bg1"/>
                </a:solidFill>
              </a:rPr>
              <a:t>Speakers: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NZ" dirty="0" smtClean="0">
                <a:solidFill>
                  <a:schemeClr val="bg1"/>
                </a:solidFill>
              </a:rPr>
              <a:t>Sue </a:t>
            </a:r>
            <a:r>
              <a:rPr lang="en-NZ" dirty="0" err="1" smtClean="0">
                <a:solidFill>
                  <a:schemeClr val="bg1"/>
                </a:solidFill>
              </a:rPr>
              <a:t>Patnude</a:t>
            </a:r>
            <a:r>
              <a:rPr lang="en-NZ" dirty="0" smtClean="0">
                <a:solidFill>
                  <a:schemeClr val="bg1"/>
                </a:solidFill>
              </a:rPr>
              <a:t> (</a:t>
            </a:r>
            <a:r>
              <a:rPr lang="en-NZ" dirty="0" err="1" smtClean="0">
                <a:solidFill>
                  <a:schemeClr val="bg1"/>
                </a:solidFill>
              </a:rPr>
              <a:t>Deschutes</a:t>
            </a:r>
            <a:r>
              <a:rPr lang="en-NZ" dirty="0" smtClean="0">
                <a:solidFill>
                  <a:schemeClr val="bg1"/>
                </a:solidFill>
              </a:rPr>
              <a:t> Estuary Restoration Team) </a:t>
            </a:r>
          </a:p>
          <a:p>
            <a:pPr algn="ctr"/>
            <a:r>
              <a:rPr lang="en-NZ" dirty="0" smtClean="0">
                <a:solidFill>
                  <a:schemeClr val="bg1"/>
                </a:solidFill>
              </a:rPr>
              <a:t>Maurice Major (Cultural Resource Specialist) </a:t>
            </a:r>
          </a:p>
          <a:p>
            <a:pPr algn="ctr"/>
            <a:r>
              <a:rPr lang="en-NZ" dirty="0" smtClean="0">
                <a:solidFill>
                  <a:schemeClr val="bg1"/>
                </a:solidFill>
              </a:rPr>
              <a:t>Daniel Einstein (Olympia Coalition for Ecosystems Preservation ) </a:t>
            </a:r>
          </a:p>
          <a:p>
            <a:pPr algn="ctr"/>
            <a:r>
              <a:rPr lang="en-NZ" dirty="0" smtClean="0">
                <a:solidFill>
                  <a:schemeClr val="bg1"/>
                </a:solidFill>
              </a:rPr>
              <a:t>Jeff </a:t>
            </a:r>
            <a:r>
              <a:rPr lang="en-NZ" dirty="0" err="1" smtClean="0">
                <a:solidFill>
                  <a:schemeClr val="bg1"/>
                </a:solidFill>
              </a:rPr>
              <a:t>Dickison</a:t>
            </a:r>
            <a:r>
              <a:rPr lang="en-NZ" dirty="0" smtClean="0">
                <a:solidFill>
                  <a:schemeClr val="bg1"/>
                </a:solidFill>
              </a:rPr>
              <a:t> (Squaxin Island Tribe Nat. Resources) </a:t>
            </a:r>
          </a:p>
          <a:p>
            <a:pPr algn="ctr"/>
            <a:endParaRPr lang="en-NZ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4953" y="135950"/>
            <a:ext cx="576694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87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Welcome!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966" y="135950"/>
            <a:ext cx="1855853" cy="16105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46274" y="1746467"/>
            <a:ext cx="4855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72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Speakers</a:t>
            </a:r>
            <a:endParaRPr lang="en-US" sz="72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4304" y="5847998"/>
            <a:ext cx="4219515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2000" dirty="0" smtClean="0">
                <a:solidFill>
                  <a:schemeClr val="bg1"/>
                </a:solidFill>
              </a:rPr>
              <a:t>Special thanks to the Blue Heron Bakery for providing pizza!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59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E94163-8DB1-4060-96F4-009829D17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7005"/>
            <a:ext cx="10515600" cy="12046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problems alleviated by removing 5</a:t>
            </a: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Avenue dam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37EF360-BF06-43F1-9101-B262540F8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775158"/>
            <a:ext cx="10515600" cy="4810126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Clean sediment from the Deschutes watershed will be transported downstream into Budd Inlet and into the Sound, which will improve sediment quality over time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Sedimentation is a natural process and clean sediment will create and promote healthy intertidal habitat for invertebrates, outmigrants, eelgrass, and other biota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NZ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NZ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NZ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Water quality in Budd Inlet will improve.  Increased circulation will help reduce the burden on LOTT. 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Both in-migration and out-migration of migratory salmonid species (e.g. ESA-listed salmonid species such as Chinook salmon) will be restored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6"/>
          <a:stretch/>
        </p:blipFill>
        <p:spPr>
          <a:xfrm>
            <a:off x="3807229" y="3314766"/>
            <a:ext cx="3491346" cy="159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6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653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81672-C8CD-455C-BDFD-87823C665CA6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9560398"/>
              </p:ext>
            </p:extLst>
          </p:nvPr>
        </p:nvGraphicFramePr>
        <p:xfrm>
          <a:off x="115777" y="0"/>
          <a:ext cx="12076223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4889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999" y="0"/>
            <a:ext cx="9974424" cy="68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431" y="522514"/>
            <a:ext cx="9603701" cy="98904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Some Potential Sediment Control Features </a:t>
            </a:r>
            <a:r>
              <a:rPr lang="en-US" sz="2200" b="1" dirty="0">
                <a:solidFill>
                  <a:schemeClr val="tx2"/>
                </a:solidFill>
              </a:rPr>
              <a:t>(Identified in Environmental Impact Statement Process)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2579" y="2139493"/>
            <a:ext cx="8901404" cy="421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Upstream riparian erosion control – several sites identified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trap in Middle Basin or South Basin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dredging in middle and north basins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control structure to deflect deposition away from Port and recreational boating facilities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 dredging in Lower Budd Inlet</a:t>
            </a:r>
          </a:p>
        </p:txBody>
      </p:sp>
    </p:spTree>
    <p:extLst>
      <p:ext uri="{BB962C8B-B14F-4D97-AF65-F5344CB8AC3E}">
        <p14:creationId xmlns:p14="http://schemas.microsoft.com/office/powerpoint/2010/main" val="58464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381000"/>
            <a:ext cx="9601200" cy="762000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>
                <a:solidFill>
                  <a:schemeClr val="tx2"/>
                </a:solidFill>
              </a:rPr>
              <a:t>Sediment Brings Life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295401" y="1500674"/>
            <a:ext cx="5077408" cy="48768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is the foundation for life forms in a marine ecosystem</a:t>
            </a:r>
          </a:p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 sediment is too abundant for sediment reservoir.  On-going dredging = $$$</a:t>
            </a:r>
          </a:p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Productive estuaries need sediment to build the food web – the web of life  </a:t>
            </a:r>
          </a:p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sequestration happens deep in estuary sediments</a:t>
            </a:r>
          </a:p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 removal and long-term sediment management strategy needed</a:t>
            </a:r>
          </a:p>
        </p:txBody>
      </p:sp>
      <p:pic>
        <p:nvPicPr>
          <p:cNvPr id="6" name="Content Placeholder 3" descr="Tidal Marsh.pn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70" r="-15502" b="-6474"/>
          <a:stretch/>
        </p:blipFill>
        <p:spPr>
          <a:xfrm>
            <a:off x="6058413" y="1600200"/>
            <a:ext cx="636218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6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05" y="0"/>
            <a:ext cx="9511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5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4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5224"/>
            <a:ext cx="9601200" cy="62975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Available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371600"/>
            <a:ext cx="96012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Capitol Lake Dam has the largest impact on Clean Water Act violations in Budd Inlet (Ecology, 2012 &amp; 2015)</a:t>
            </a:r>
          </a:p>
          <a:p>
            <a:r>
              <a:rPr lang="en-US" b="1" dirty="0">
                <a:solidFill>
                  <a:schemeClr val="tx2"/>
                </a:solidFill>
              </a:rPr>
              <a:t>Coastal Blue Carbon Analysis – estuaries have high carbon sequestration</a:t>
            </a:r>
          </a:p>
          <a:p>
            <a:r>
              <a:rPr lang="en-US" b="1" dirty="0">
                <a:solidFill>
                  <a:schemeClr val="tx2"/>
                </a:solidFill>
              </a:rPr>
              <a:t>Huge reduction in habitat for freshwater invasive species (9)</a:t>
            </a:r>
          </a:p>
          <a:p>
            <a:r>
              <a:rPr lang="en-US" b="1" dirty="0">
                <a:solidFill>
                  <a:schemeClr val="tx2"/>
                </a:solidFill>
              </a:rPr>
              <a:t>Large increase in estuarine habitat for salmon juveniles and adults</a:t>
            </a:r>
          </a:p>
          <a:p>
            <a:r>
              <a:rPr lang="en-US" b="1" dirty="0">
                <a:solidFill>
                  <a:schemeClr val="tx2"/>
                </a:solidFill>
              </a:rPr>
              <a:t>Independent Peer Review by Published and/or Recognized Scientific Experts</a:t>
            </a:r>
          </a:p>
          <a:p>
            <a:r>
              <a:rPr lang="en-US" b="1" dirty="0">
                <a:solidFill>
                  <a:schemeClr val="tx2"/>
                </a:solidFill>
              </a:rPr>
              <a:t>Deschutes Estuary Feasibility Study and other previous studies</a:t>
            </a:r>
          </a:p>
          <a:p>
            <a:r>
              <a:rPr lang="en-US" b="1" dirty="0">
                <a:solidFill>
                  <a:schemeClr val="tx2"/>
                </a:solidFill>
              </a:rPr>
              <a:t>Ecology’s Focus Sheet on Understanding the Scientific Process</a:t>
            </a:r>
          </a:p>
          <a:p>
            <a:r>
              <a:rPr lang="en-US" b="1" dirty="0">
                <a:solidFill>
                  <a:schemeClr val="tx2"/>
                </a:solidFill>
              </a:rPr>
              <a:t>Ecology’s TMDL Studies -- positive impact on LOTT and other marine discharges</a:t>
            </a:r>
          </a:p>
        </p:txBody>
      </p:sp>
    </p:spTree>
    <p:extLst>
      <p:ext uri="{BB962C8B-B14F-4D97-AF65-F5344CB8AC3E}">
        <p14:creationId xmlns:p14="http://schemas.microsoft.com/office/powerpoint/2010/main" val="13397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436" y="0"/>
            <a:ext cx="9527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2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691" y="566737"/>
            <a:ext cx="3810000" cy="5724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35DB231-8082-4740-9151-005B0A7A53E2}"/>
              </a:ext>
            </a:extLst>
          </p:cNvPr>
          <p:cNvSpPr txBox="1"/>
          <p:nvPr/>
        </p:nvSpPr>
        <p:spPr>
          <a:xfrm>
            <a:off x="6201697" y="921774"/>
            <a:ext cx="522830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Capital campus vision with lake was created by architects and landscapers, not by hydrologists or ecosystem experts.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Since the 1970’s we have recognized the mistakes of the past and have worked toward a sustainable future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All indications are that creation of a lake at the mouth of the Deschutes River was and is an ecological disaster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Let’s look to the future for better solutions, not repeat the mistakes of the past</a:t>
            </a:r>
            <a:endParaRPr lang="en-US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81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9925" y="1097876"/>
            <a:ext cx="6378326" cy="355381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Deschutes Estuary Restoration Team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What’s Up with Mud?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April 11, 2019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sz="4000" b="1" i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7210" y="4396861"/>
            <a:ext cx="5623755" cy="1970926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NZ" sz="3200" b="1" u="sng" dirty="0">
                <a:solidFill>
                  <a:schemeClr val="bg1"/>
                </a:solidFill>
              </a:rPr>
              <a:t>Contact Info:</a:t>
            </a:r>
          </a:p>
          <a:p>
            <a:r>
              <a:rPr lang="en-NZ" sz="3200" b="1" u="sng" dirty="0">
                <a:solidFill>
                  <a:schemeClr val="bg1"/>
                </a:solidFill>
                <a:hlinkClick r:id="rId2"/>
              </a:rPr>
              <a:t>olydert@gmail.com</a:t>
            </a:r>
            <a:endParaRPr lang="en-US" sz="3200" b="1" u="sng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  <a:hlinkClick r:id="rId3"/>
              </a:rPr>
              <a:t>www.deschutesestuary.org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15" y="1097876"/>
            <a:ext cx="4466793" cy="38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4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6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0040" y="253461"/>
            <a:ext cx="9328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Quick History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863" y="961347"/>
            <a:ext cx="6760563" cy="60369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Deschutes Estuary, known as the Steh-Chass - existed for thousands of years before Capitol Lake was created.  The 5</a:t>
            </a:r>
            <a:r>
              <a:rPr lang="en-US" sz="2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Avenue dam was constructed in 1951 and created Capitol Lake. 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of the historic estuary was dredged to created the port peninsula, downtown Olympia, Heritage Park, the “isthmus”, rail and freeway crossings, Deschutes Parkway. </a:t>
            </a: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674" y="1087869"/>
            <a:ext cx="4629985" cy="48964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70426" y="5984328"/>
            <a:ext cx="499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 Olympia Shoreline and </a:t>
            </a:r>
            <a:r>
              <a:rPr lang="en-NZ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Steh-Chass</a:t>
            </a:r>
            <a:r>
              <a:rPr lang="en-N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Estuary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87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648" y="1149982"/>
            <a:ext cx="5931617" cy="4448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3731" y="2443397"/>
            <a:ext cx="5261548" cy="1948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3893" y="1163929"/>
            <a:ext cx="5681009" cy="5335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 </a:t>
            </a:r>
            <a:r>
              <a:rPr lang="en-US" sz="23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260 acres </a:t>
            </a:r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be restored back to a functioning estuary</a:t>
            </a:r>
            <a:endParaRPr lang="en-US" sz="23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Removal of the dam and adjacent fill to create a 500 foot wide opening would restore tidal flows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Estuary restoration is one of the top priorities for South Puget Sound recovery and is the single largest habitat project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7002" y="73399"/>
            <a:ext cx="9823291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NZ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Facts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1904" y="5623514"/>
            <a:ext cx="4186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000" b="1" dirty="0">
                <a:solidFill>
                  <a:schemeClr val="bg1"/>
                </a:solidFill>
              </a:rPr>
              <a:t>Mud Bay, </a:t>
            </a:r>
            <a:r>
              <a:rPr lang="en-NZ" sz="2000" b="1" dirty="0" err="1">
                <a:solidFill>
                  <a:schemeClr val="bg1"/>
                </a:solidFill>
              </a:rPr>
              <a:t>Eld</a:t>
            </a:r>
            <a:r>
              <a:rPr lang="en-NZ" sz="2000" b="1" dirty="0">
                <a:solidFill>
                  <a:schemeClr val="bg1"/>
                </a:solidFill>
              </a:rPr>
              <a:t> Inlet Mudflats at Low Tide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0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E94163-8DB1-4060-96F4-009829D17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050" y="404814"/>
            <a:ext cx="10515600" cy="150018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issues caused or exacerbated by Capitol Lake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37EF360-BF06-43F1-9101-B262540F8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478" y="1836825"/>
            <a:ext cx="5861368" cy="478550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Invasive species thriving due to presence of warm shallow lake: Eurasian milfoil, purple loosestrife, New Zealand mud snails,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levels of phosphorus and other nutrients from fertilizers in runoff cause algal blooms, dissolved oxygen (DO) depletion, warmer temperatures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507" y="2296154"/>
            <a:ext cx="5502442" cy="386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1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46" y="336884"/>
            <a:ext cx="11117179" cy="1431368"/>
          </a:xfrm>
        </p:spPr>
        <p:txBody>
          <a:bodyPr>
            <a:normAutofit/>
          </a:bodyPr>
          <a:lstStyle/>
          <a:p>
            <a:pPr algn="ctr"/>
            <a:r>
              <a:rPr lang="en-NZ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5</a:t>
            </a:r>
            <a:r>
              <a:rPr lang="en-NZ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NZ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AVE. Dam Creates Sediment Starvation in Estuary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346" y="2012754"/>
            <a:ext cx="8636250" cy="1937474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Excessive sedimentation (approx. 35,000 cubic yards annually) accumulates in Capitol Lake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Excessive sedimentation has also contributed to warming, shoaling, and impeded ecological function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92" y="3950228"/>
            <a:ext cx="6246395" cy="2614613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7619996" y="5079071"/>
            <a:ext cx="4010529" cy="13401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Diminished water quality leads to inability to protect and sustain designated beneficial uses protected under WAC 173-201 and federal CWA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27360" y="3567146"/>
            <a:ext cx="3449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/>
              <a:t>Budd Inlet is in Violation of  Federal Water Quality Standards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7397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BE6BEC-7F84-4697-BA1C-14BD7711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65" y="343593"/>
            <a:ext cx="5619405" cy="2017221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Budd Inlet  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Steh-Chass </a:t>
            </a:r>
            <a:b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Cleanup Sites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FB3081E-6F4A-4AB4-AC6D-AA0F0D836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871" y="2154556"/>
            <a:ext cx="4937655" cy="4569228"/>
          </a:xfrm>
        </p:spPr>
        <p:txBody>
          <a:bodyPr>
            <a:normAutofit fontScale="70000" lnSpcReduction="20000"/>
          </a:bodyPr>
          <a:lstStyle/>
          <a:p>
            <a:endParaRPr lang="en-US" sz="2300" b="1" dirty="0"/>
          </a:p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legacy sources (1920s through 1980s) in Budd Inlet have contributed to contaminated sediment sites</a:t>
            </a:r>
          </a:p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cleanup sites active since 2007 under Ecology’s direction; recent data available from Port of Olympia (2016) and Ecology (2016)</a:t>
            </a:r>
          </a:p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Numerous dischargers [PLPs] involved</a:t>
            </a:r>
          </a:p>
          <a:p>
            <a:pPr lvl="1"/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Cascade Pole, Port, City, West Bay Marina,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Hardel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Mutual Plywood, BMT Northwest, etc.</a:t>
            </a:r>
          </a:p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variety of contaminants from wood treatment, plywood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stormwater runoff; key “drivers are dioxins/furans (CDDs/CDFs) &amp; carcinogenic PAHs (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cPAHs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Please click on the photo for a larger view">
            <a:extLst>
              <a:ext uri="{FF2B5EF4-FFF2-40B4-BE49-F238E27FC236}">
                <a16:creationId xmlns="" xmlns:a16="http://schemas.microsoft.com/office/drawing/2014/main" id="{EE76DB80-BD82-47B0-8B6C-AF622809D5A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526" y="471929"/>
            <a:ext cx="6186071" cy="610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01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4024CD-384A-4E8E-BBFC-25AC77038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799" y="173932"/>
            <a:ext cx="8534400" cy="1507067"/>
          </a:xfrm>
        </p:spPr>
        <p:txBody>
          <a:bodyPr/>
          <a:lstStyle/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Dioxins/Furans (CDD/Fs) in Budd Inlet Sediment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50F895-2FF0-44C6-A261-3F4F3067F4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480" y="1842748"/>
            <a:ext cx="5861148" cy="2793384"/>
          </a:xfrm>
        </p:spPr>
        <p:txBody>
          <a:bodyPr>
            <a:noAutofit/>
          </a:bodyPr>
          <a:lstStyle/>
          <a:p>
            <a:pPr lvl="1"/>
            <a:r>
              <a:rPr lang="en-US" sz="2000" b="1" dirty="0">
                <a:solidFill>
                  <a:prstClr val="black"/>
                </a:solidFill>
              </a:rPr>
              <a:t>Complex mixtures of highly persistent, </a:t>
            </a:r>
            <a:r>
              <a:rPr lang="en-US" sz="2000" b="1" dirty="0" err="1">
                <a:solidFill>
                  <a:prstClr val="black"/>
                </a:solidFill>
              </a:rPr>
              <a:t>bioaccumulative</a:t>
            </a:r>
            <a:r>
              <a:rPr lang="en-US" sz="2000" b="1" dirty="0">
                <a:solidFill>
                  <a:prstClr val="black"/>
                </a:solidFill>
              </a:rPr>
              <a:t> organic compounds</a:t>
            </a:r>
          </a:p>
          <a:p>
            <a:pPr lvl="1"/>
            <a:r>
              <a:rPr lang="en-US" sz="2000" b="1" dirty="0">
                <a:solidFill>
                  <a:prstClr val="black"/>
                </a:solidFill>
              </a:rPr>
              <a:t>Partly originate from historical wood preservation activities like creosote pile painting (e.g. from pentachlorophenol),  numerous other sources</a:t>
            </a:r>
          </a:p>
          <a:p>
            <a:pPr lvl="1"/>
            <a:r>
              <a:rPr lang="en-US" sz="2000" b="1" dirty="0">
                <a:solidFill>
                  <a:prstClr val="black"/>
                </a:solidFill>
              </a:rPr>
              <a:t>Highly toxic to both ecosystem and humans, carcinogenic to humans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D33D22C2-D7DE-4BB7-8619-B399E10551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11118" y="1031102"/>
            <a:ext cx="2892162" cy="29384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021999-D0FD-45A5-80CA-3FAE6FA51827}"/>
              </a:ext>
            </a:extLst>
          </p:cNvPr>
          <p:cNvSpPr txBox="1"/>
          <p:nvPr/>
        </p:nvSpPr>
        <p:spPr>
          <a:xfrm>
            <a:off x="-5901" y="4944656"/>
            <a:ext cx="10591800" cy="1913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prstClr val="black"/>
                </a:solidFill>
              </a:rPr>
              <a:t>Lowest screening level 5 ng/kg TEQ (</a:t>
            </a:r>
            <a:r>
              <a:rPr lang="en-US" sz="2000" b="1" dirty="0" err="1">
                <a:solidFill>
                  <a:prstClr val="black"/>
                </a:solidFill>
              </a:rPr>
              <a:t>pptr</a:t>
            </a:r>
            <a:r>
              <a:rPr lang="en-US" sz="2000" b="1" dirty="0">
                <a:solidFill>
                  <a:prstClr val="black"/>
                </a:solidFill>
              </a:rPr>
              <a:t>), Ecology’s cleanup level 13 </a:t>
            </a:r>
            <a:r>
              <a:rPr lang="en-US" sz="2000" b="1" dirty="0" err="1">
                <a:solidFill>
                  <a:prstClr val="black"/>
                </a:solidFill>
              </a:rPr>
              <a:t>pptr</a:t>
            </a:r>
            <a:endParaRPr lang="en-US" sz="2000" b="1" dirty="0">
              <a:solidFill>
                <a:prstClr val="black"/>
              </a:solidFill>
            </a:endParaRPr>
          </a:p>
          <a:p>
            <a:pPr marL="1200150" lvl="2" indent="-2857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prstClr val="black"/>
                </a:solidFill>
              </a:rPr>
              <a:t>As of 2016, East Bay higher than West Bay sediments: 21 </a:t>
            </a:r>
            <a:r>
              <a:rPr lang="en-US" sz="2000" b="1" dirty="0" err="1">
                <a:solidFill>
                  <a:prstClr val="black"/>
                </a:solidFill>
              </a:rPr>
              <a:t>pptr</a:t>
            </a:r>
            <a:r>
              <a:rPr lang="en-US" sz="2000" b="1" dirty="0">
                <a:solidFill>
                  <a:prstClr val="black"/>
                </a:solidFill>
              </a:rPr>
              <a:t> vs 15 </a:t>
            </a:r>
            <a:r>
              <a:rPr lang="en-US" sz="2000" b="1" dirty="0" err="1">
                <a:solidFill>
                  <a:prstClr val="black"/>
                </a:solidFill>
              </a:rPr>
              <a:t>pptr</a:t>
            </a:r>
            <a:endParaRPr lang="en-US" sz="2000" b="1" dirty="0">
              <a:solidFill>
                <a:prstClr val="black"/>
              </a:solidFill>
            </a:endParaRPr>
          </a:p>
          <a:p>
            <a:pPr marL="1200150" lvl="2" indent="-2857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prstClr val="black"/>
                </a:solidFill>
              </a:rPr>
              <a:t>Concentrations still somewhat elevated in places; currently approx. 40 ng/kg in East Bay (highest was Port shipping berth, approx. 4,000 ng/kg in 2008)</a:t>
            </a:r>
          </a:p>
          <a:p>
            <a:pPr lvl="1"/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72F04C-50F7-4654-90D3-B179612CA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737" y="115712"/>
            <a:ext cx="8534400" cy="1507067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Carcinogenic PAHs in Budd Inlet Sediment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E531AA-BA5D-491B-A914-614505253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669" y="1385455"/>
            <a:ext cx="5897009" cy="5288061"/>
          </a:xfrm>
        </p:spPr>
        <p:txBody>
          <a:bodyPr>
            <a:normAutofit fontScale="25000" lnSpcReduction="20000"/>
          </a:bodyPr>
          <a:lstStyle/>
          <a:p>
            <a:endParaRPr lang="en-US" sz="2600" b="1" dirty="0"/>
          </a:p>
          <a:p>
            <a:endParaRPr lang="en-US" sz="2600" b="1" dirty="0"/>
          </a:p>
          <a:p>
            <a:r>
              <a:rPr lang="en-US" sz="8000" b="1" dirty="0">
                <a:solidFill>
                  <a:schemeClr val="bg1"/>
                </a:solidFill>
              </a:rPr>
              <a:t>Persistent and toxic to both human health and the environment; seven PAHs have been classified as probable human carcinogens (</a:t>
            </a:r>
            <a:r>
              <a:rPr lang="en-US" sz="8000" b="1" dirty="0" err="1">
                <a:solidFill>
                  <a:schemeClr val="bg1"/>
                </a:solidFill>
              </a:rPr>
              <a:t>cPAH</a:t>
            </a:r>
            <a:r>
              <a:rPr lang="en-US" sz="8000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8000" b="1" dirty="0">
                <a:solidFill>
                  <a:schemeClr val="bg1"/>
                </a:solidFill>
              </a:rPr>
              <a:t>Ubiquitous complex mixtures with widespread origins; frequently originate from urban stormwater runoff (from internal combustion engines)</a:t>
            </a:r>
          </a:p>
          <a:p>
            <a:r>
              <a:rPr lang="en-US" sz="8000" b="1" dirty="0">
                <a:solidFill>
                  <a:schemeClr val="bg1"/>
                </a:solidFill>
              </a:rPr>
              <a:t>Summary of </a:t>
            </a:r>
            <a:r>
              <a:rPr lang="en-US" sz="8000" b="1" dirty="0" err="1">
                <a:solidFill>
                  <a:schemeClr val="bg1"/>
                </a:solidFill>
              </a:rPr>
              <a:t>cPAH</a:t>
            </a:r>
            <a:r>
              <a:rPr lang="en-US" sz="8000" b="1" dirty="0">
                <a:solidFill>
                  <a:schemeClr val="bg1"/>
                </a:solidFill>
              </a:rPr>
              <a:t> exceedances: </a:t>
            </a:r>
          </a:p>
          <a:p>
            <a:pPr lvl="1"/>
            <a:r>
              <a:rPr lang="en-US" sz="8000" b="1" dirty="0">
                <a:solidFill>
                  <a:schemeClr val="bg1"/>
                </a:solidFill>
              </a:rPr>
              <a:t>Regional background of 21 µg/kg TEQ (ppb)</a:t>
            </a:r>
          </a:p>
          <a:p>
            <a:pPr lvl="1"/>
            <a:r>
              <a:rPr lang="en-US" sz="8000" b="1" dirty="0">
                <a:solidFill>
                  <a:schemeClr val="bg1"/>
                </a:solidFill>
              </a:rPr>
              <a:t>Lowest screening level 9 ppb</a:t>
            </a:r>
          </a:p>
          <a:p>
            <a:pPr lvl="1"/>
            <a:r>
              <a:rPr lang="en-US" sz="8000" b="1" dirty="0">
                <a:solidFill>
                  <a:schemeClr val="bg1"/>
                </a:solidFill>
              </a:rPr>
              <a:t>Concentrations currently &gt; 500 ppb widespread in East Bay</a:t>
            </a:r>
          </a:p>
          <a:p>
            <a:pPr lvl="1"/>
            <a:r>
              <a:rPr lang="en-US" sz="8000" b="1" dirty="0">
                <a:solidFill>
                  <a:schemeClr val="bg1"/>
                </a:solidFill>
              </a:rPr>
              <a:t>As of 2016, East Bay higher than West Bay sediments: 148 ppb vs 15 ppb </a:t>
            </a:r>
            <a:endParaRPr lang="en-US" sz="6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098" name="Picture 2" descr="Image result for chemical structure carcinogenic PAH">
            <a:extLst>
              <a:ext uri="{FF2B5EF4-FFF2-40B4-BE49-F238E27FC236}">
                <a16:creationId xmlns="" xmlns:a16="http://schemas.microsoft.com/office/drawing/2014/main" id="{94F738E4-6F8F-4711-B955-1CEEB84FFB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877" y="1385455"/>
            <a:ext cx="4251603" cy="341339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97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TM02900771[[fn=Slice]]</Template>
  <TotalTime>1782</TotalTime>
  <Words>969</Words>
  <Application>Microsoft Office PowerPoint</Application>
  <PresentationFormat>Widescreen</PresentationFormat>
  <Paragraphs>101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Algerian</vt:lpstr>
      <vt:lpstr>Arial</vt:lpstr>
      <vt:lpstr>Calibri</vt:lpstr>
      <vt:lpstr>Calibri Light</vt:lpstr>
      <vt:lpstr>Century Gothic</vt:lpstr>
      <vt:lpstr>Euphemia</vt:lpstr>
      <vt:lpstr>Wingdings</vt:lpstr>
      <vt:lpstr>Wingdings 3</vt:lpstr>
      <vt:lpstr>Slice</vt:lpstr>
      <vt:lpstr>Office Theme</vt:lpstr>
      <vt:lpstr>Serenity 16x9</vt:lpstr>
      <vt:lpstr>PowerPoint Presentation</vt:lpstr>
      <vt:lpstr>  Deschutes Estuary Restoration Team  What’s Up with Mud? April 11, 2019 </vt:lpstr>
      <vt:lpstr>PowerPoint Presentation</vt:lpstr>
      <vt:lpstr>PowerPoint Presentation</vt:lpstr>
      <vt:lpstr>Environmental issues caused or exacerbated by Capitol Lake</vt:lpstr>
      <vt:lpstr>The 5th AVE. Dam Creates Sediment Starvation in Estuary</vt:lpstr>
      <vt:lpstr>Budd Inlet   The Steh-Chass  Sediment  Cleanup Sites</vt:lpstr>
      <vt:lpstr>Dioxins/Furans (CDD/Fs) in Budd Inlet Sediment</vt:lpstr>
      <vt:lpstr> Carcinogenic PAHs in Budd Inlet Sediment</vt:lpstr>
      <vt:lpstr>Environmental problems alleviated by removing 5th Avenue dam</vt:lpstr>
      <vt:lpstr>PowerPoint Presentation</vt:lpstr>
      <vt:lpstr>PowerPoint Presentation</vt:lpstr>
      <vt:lpstr>Some Potential Sediment Control Features (Identified in Environmental Impact Statement Process) </vt:lpstr>
      <vt:lpstr>Sediment Brings Life</vt:lpstr>
      <vt:lpstr>PowerPoint Presentation</vt:lpstr>
      <vt:lpstr>PowerPoint Presentation</vt:lpstr>
      <vt:lpstr> Best Available Science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Deschutes Estuary Restoration Team</dc:title>
  <dc:creator>Dave Peeler</dc:creator>
  <cp:lastModifiedBy>Ali Johnson</cp:lastModifiedBy>
  <cp:revision>64</cp:revision>
  <cp:lastPrinted>2016-10-27T20:43:57Z</cp:lastPrinted>
  <dcterms:created xsi:type="dcterms:W3CDTF">2016-10-13T22:29:00Z</dcterms:created>
  <dcterms:modified xsi:type="dcterms:W3CDTF">2019-04-11T22:09:02Z</dcterms:modified>
</cp:coreProperties>
</file>