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68" r:id="rId2"/>
    <p:sldId id="270" r:id="rId3"/>
    <p:sldId id="269" r:id="rId4"/>
    <p:sldId id="256" r:id="rId5"/>
    <p:sldId id="257" r:id="rId6"/>
    <p:sldId id="258" r:id="rId7"/>
    <p:sldId id="259" r:id="rId8"/>
    <p:sldId id="261" r:id="rId9"/>
    <p:sldId id="262" r:id="rId10"/>
    <p:sldId id="263" r:id="rId11"/>
    <p:sldId id="264" r:id="rId12"/>
    <p:sldId id="265" r:id="rId13"/>
    <p:sldId id="266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5B12-925A-4B73-B013-B1291955956F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3C0D4-A833-4E60-9905-E536D49C7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666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5B12-925A-4B73-B013-B1291955956F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3C0D4-A833-4E60-9905-E536D49C7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463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5B12-925A-4B73-B013-B1291955956F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3C0D4-A833-4E60-9905-E536D49C7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14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5B12-925A-4B73-B013-B1291955956F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3C0D4-A833-4E60-9905-E536D49C7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361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5B12-925A-4B73-B013-B1291955956F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3C0D4-A833-4E60-9905-E536D49C7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94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5B12-925A-4B73-B013-B1291955956F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3C0D4-A833-4E60-9905-E536D49C7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562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5B12-925A-4B73-B013-B1291955956F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3C0D4-A833-4E60-9905-E536D49C7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23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5B12-925A-4B73-B013-B1291955956F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3C0D4-A833-4E60-9905-E536D49C7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521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5B12-925A-4B73-B013-B1291955956F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3C0D4-A833-4E60-9905-E536D49C7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01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5B12-925A-4B73-B013-B1291955956F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3C0D4-A833-4E60-9905-E536D49C7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0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5B12-925A-4B73-B013-B1291955956F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3C0D4-A833-4E60-9905-E536D49C7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702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75B12-925A-4B73-B013-B1291955956F}" type="datetimeFigureOut">
              <a:rPr lang="en-US" smtClean="0"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3C0D4-A833-4E60-9905-E536D49C7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67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2225"/>
            <a:ext cx="7772400" cy="1470025"/>
          </a:xfrm>
        </p:spPr>
        <p:txBody>
          <a:bodyPr/>
          <a:lstStyle/>
          <a:p>
            <a:r>
              <a:rPr lang="en-US" dirty="0" smtClean="0"/>
              <a:t>Deschutes River Habitat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99309"/>
            <a:ext cx="4359146" cy="3257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991" y="1447799"/>
            <a:ext cx="4275609" cy="3201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1520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Options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0114" y="1600200"/>
            <a:ext cx="74037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0456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8809059" cy="5393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3098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666" y="407142"/>
            <a:ext cx="8815482" cy="599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898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228600"/>
            <a:ext cx="8122363" cy="6265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6309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 Temperatures</a:t>
            </a:r>
          </a:p>
          <a:p>
            <a:r>
              <a:rPr lang="en-US" dirty="0" smtClean="0"/>
              <a:t>High Fine Sediment </a:t>
            </a:r>
          </a:p>
          <a:p>
            <a:r>
              <a:rPr lang="en-US" dirty="0" smtClean="0"/>
              <a:t>Limited River Roughness/LWD</a:t>
            </a:r>
          </a:p>
          <a:p>
            <a:r>
              <a:rPr lang="en-US" dirty="0" smtClean="0"/>
              <a:t>Low Off-Channel Connectivity/Floodplains</a:t>
            </a:r>
          </a:p>
          <a:p>
            <a:r>
              <a:rPr lang="en-US" dirty="0" smtClean="0"/>
              <a:t>Lack of Habitat Complexity/Rearing</a:t>
            </a:r>
          </a:p>
          <a:p>
            <a:r>
              <a:rPr lang="en-US" dirty="0" smtClean="0"/>
              <a:t>Reduced Riparian Vegetation </a:t>
            </a:r>
          </a:p>
          <a:p>
            <a:r>
              <a:rPr lang="en-US" dirty="0" smtClean="0"/>
              <a:t>Low Summer Flows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90536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10 Erosion Sites</a:t>
            </a:r>
            <a:endParaRPr lang="en-US" dirty="0"/>
          </a:p>
        </p:txBody>
      </p:sp>
      <p:pic>
        <p:nvPicPr>
          <p:cNvPr id="13314" name="Picture 2" descr="S:\Lance\SRFB Pioneer\Pioneer\Deschutes Top 10 Erosion Si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509" y="1295400"/>
            <a:ext cx="6248399" cy="531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197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ance\Desktop\DRR\Photos\DRR\IMG_20150731_1051194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114" y="1296090"/>
            <a:ext cx="4145456" cy="552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ance\Desktop\DRR\Photos\DRR\IMG_20150731_1050123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09" y="1296090"/>
            <a:ext cx="4048991" cy="552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53090"/>
            <a:ext cx="8229600" cy="1143000"/>
          </a:xfrm>
        </p:spPr>
        <p:txBody>
          <a:bodyPr/>
          <a:lstStyle/>
          <a:p>
            <a:r>
              <a:rPr lang="en-US" dirty="0" smtClean="0"/>
              <a:t>Similar Photos: Different Locations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04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Deschutes River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S:\Lance\Pioneer\Deschutes-Pioneer Par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1" y="74258"/>
            <a:ext cx="8945977" cy="670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241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S:\Adam Sant\Pictures\Deschutes projects\Turner Rd\Deschutes-Turner Rd. 3-8-2013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0445"/>
            <a:ext cx="88392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56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S:\Adam Sant\Pictures\Deschutes projects\Weyerhaeuser tour Nov. 2012\Deschutes-Weyerhaueser lands 11-2012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4" y="152400"/>
            <a:ext cx="8763000" cy="657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780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S:\Adam Sant\Pictures\Deschutes projects\Deschutes ELJ project-Turner prop\Turner Property 12-2010\Turner Property in Rainier 12-2010 0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8709"/>
            <a:ext cx="88773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304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S:\Jerilyn\1 WRIA13\Deschutes RM21 CNLM\Photos\IMG_22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8392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7614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</TotalTime>
  <Words>38</Words>
  <Application>Microsoft Office PowerPoint</Application>
  <PresentationFormat>On-screen Show (4:3)</PresentationFormat>
  <Paragraphs>13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Deschutes River Habitat</vt:lpstr>
      <vt:lpstr>Overview</vt:lpstr>
      <vt:lpstr>Top 10 Erosion Sites</vt:lpstr>
      <vt:lpstr>Similar Photos: Different Locations</vt:lpstr>
      <vt:lpstr>Deschutes River</vt:lpstr>
      <vt:lpstr>PowerPoint Presentation</vt:lpstr>
      <vt:lpstr>PowerPoint Presentation</vt:lpstr>
      <vt:lpstr>PowerPoint Presentation</vt:lpstr>
      <vt:lpstr>PowerPoint Presentation</vt:lpstr>
      <vt:lpstr>Design Options</vt:lpstr>
      <vt:lpstr>PowerPoint Presentation</vt:lpstr>
      <vt:lpstr>PowerPoint Presentation</vt:lpstr>
      <vt:lpstr>PowerPoint Presentation</vt:lpstr>
    </vt:vector>
  </TitlesOfParts>
  <Company>SPSSEG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Lance Winecka</dc:creator>
  <cp:lastModifiedBy>Ali Johnson</cp:lastModifiedBy>
  <cp:revision>3</cp:revision>
  <dcterms:created xsi:type="dcterms:W3CDTF">2018-01-25T18:18:13Z</dcterms:created>
  <dcterms:modified xsi:type="dcterms:W3CDTF">2018-01-26T18:06:34Z</dcterms:modified>
</cp:coreProperties>
</file>