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0" r:id="rId2"/>
    <p:sldId id="256" r:id="rId3"/>
    <p:sldId id="259" r:id="rId4"/>
    <p:sldId id="257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8ED57-9B6F-A948-83CB-559C60CBDB5D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57A58-75E1-374F-A4F1-992E2D5BA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C220-B999-084C-A110-9E35DD89855E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4D3A-00F0-9842-81AD-3AEB0D8B0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2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C220-B999-084C-A110-9E35DD89855E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4D3A-00F0-9842-81AD-3AEB0D8B0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96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C220-B999-084C-A110-9E35DD89855E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4D3A-00F0-9842-81AD-3AEB0D8B0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8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C220-B999-084C-A110-9E35DD89855E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4D3A-00F0-9842-81AD-3AEB0D8B0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C220-B999-084C-A110-9E35DD89855E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4D3A-00F0-9842-81AD-3AEB0D8B0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28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C220-B999-084C-A110-9E35DD89855E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4D3A-00F0-9842-81AD-3AEB0D8B0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3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C220-B999-084C-A110-9E35DD89855E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4D3A-00F0-9842-81AD-3AEB0D8B0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4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C220-B999-084C-A110-9E35DD89855E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4D3A-00F0-9842-81AD-3AEB0D8B0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1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C220-B999-084C-A110-9E35DD89855E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4D3A-00F0-9842-81AD-3AEB0D8B0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78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C220-B999-084C-A110-9E35DD89855E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4D3A-00F0-9842-81AD-3AEB0D8B0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55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C220-B999-084C-A110-9E35DD89855E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4D3A-00F0-9842-81AD-3AEB0D8B0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1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CC220-B999-084C-A110-9E35DD89855E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F4D3A-00F0-9842-81AD-3AEB0D8B0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626" y="-342079"/>
            <a:ext cx="6951644" cy="761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65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0129" y="-756485"/>
            <a:ext cx="6188976" cy="842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33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0"/>
            <a:ext cx="10058400" cy="65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10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0"/>
            <a:ext cx="10058400" cy="65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98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9" y="365125"/>
            <a:ext cx="11215172" cy="6367007"/>
          </a:xfrm>
        </p:spPr>
      </p:pic>
      <p:sp>
        <p:nvSpPr>
          <p:cNvPr id="5" name="TextBox 4"/>
          <p:cNvSpPr txBox="1"/>
          <p:nvPr/>
        </p:nvSpPr>
        <p:spPr>
          <a:xfrm>
            <a:off x="2969047" y="228916"/>
            <a:ext cx="6202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East Olympia and Tumwater, 1879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6130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 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zhartung@gmail.com</dc:creator>
  <cp:lastModifiedBy>Ali Johnson</cp:lastModifiedBy>
  <cp:revision>7</cp:revision>
  <dcterms:created xsi:type="dcterms:W3CDTF">2018-01-25T05:34:05Z</dcterms:created>
  <dcterms:modified xsi:type="dcterms:W3CDTF">2018-01-26T21:02:34Z</dcterms:modified>
</cp:coreProperties>
</file>